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64" r:id="rId2"/>
    <p:sldId id="256" r:id="rId3"/>
    <p:sldId id="257" r:id="rId4"/>
    <p:sldId id="265" r:id="rId5"/>
    <p:sldId id="259" r:id="rId6"/>
    <p:sldId id="263" r:id="rId7"/>
    <p:sldId id="260" r:id="rId8"/>
    <p:sldId id="261" r:id="rId9"/>
  </p:sldIdLst>
  <p:sldSz cx="9144000" cy="5143500" type="screen16x9"/>
  <p:notesSz cx="6858000" cy="9144000"/>
  <p:embeddedFontLst>
    <p:embeddedFont>
      <p:font typeface="Georgia" panose="02040502050405020303" pitchFamily="18" charset="0"/>
      <p:regular r:id="rId11"/>
      <p:bold r:id="rId12"/>
      <p:italic r:id="rId13"/>
      <p:boldItalic r:id="rId14"/>
    </p:embeddedFont>
    <p:embeddedFont>
      <p:font typeface="Lato" panose="020F0502020204030203" pitchFamily="34" charset="0"/>
      <p:regular r:id="rId15"/>
      <p:bold r:id="rId16"/>
      <p:italic r:id="rId17"/>
      <p:boldItalic r:id="rId18"/>
    </p:embeddedFont>
    <p:embeddedFont>
      <p:font typeface="Lato Bold" panose="020F0502020204030203" pitchFamily="34" charset="0"/>
      <p:bold r:id="rId19"/>
    </p:embeddedFont>
    <p:embeddedFont>
      <p:font typeface="Lexend"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E04A6-F56F-4EF9-A162-7AF143697F53}" v="695" dt="2024-12-14T09:03:15.880"/>
    <p1510:client id="{7A7088C5-8AA8-4FA6-8B63-0AA64CB94C1C}" v="2213" dt="2024-12-14T07:43:02.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OR ." userId="73e339597f740e8f" providerId="Windows Live" clId="Web-{120E04A6-F56F-4EF9-A162-7AF143697F53}"/>
    <pc:docChg chg="delSld modSld sldOrd">
      <pc:chgData name="TINOR ." userId="73e339597f740e8f" providerId="Windows Live" clId="Web-{120E04A6-F56F-4EF9-A162-7AF143697F53}" dt="2024-12-14T09:03:15.880" v="476"/>
      <pc:docMkLst>
        <pc:docMk/>
      </pc:docMkLst>
      <pc:sldChg chg="modSp addAnim delAnim modAnim">
        <pc:chgData name="TINOR ." userId="73e339597f740e8f" providerId="Windows Live" clId="Web-{120E04A6-F56F-4EF9-A162-7AF143697F53}" dt="2024-12-14T09:03:13.787" v="475"/>
        <pc:sldMkLst>
          <pc:docMk/>
          <pc:sldMk cId="0" sldId="256"/>
        </pc:sldMkLst>
        <pc:picChg chg="mod">
          <ac:chgData name="TINOR ." userId="73e339597f740e8f" providerId="Windows Live" clId="Web-{120E04A6-F56F-4EF9-A162-7AF143697F53}" dt="2024-12-14T08:44:10.627" v="319" actId="1076"/>
          <ac:picMkLst>
            <pc:docMk/>
            <pc:sldMk cId="0" sldId="256"/>
            <ac:picMk id="3" creationId="{3C3AD161-BD02-CE21-7A53-06EAC20AFF60}"/>
          </ac:picMkLst>
        </pc:picChg>
      </pc:sldChg>
      <pc:sldChg chg="modSp addAnim delAnim modAnim">
        <pc:chgData name="TINOR ." userId="73e339597f740e8f" providerId="Windows Live" clId="Web-{120E04A6-F56F-4EF9-A162-7AF143697F53}" dt="2024-12-14T09:03:10.708" v="474"/>
        <pc:sldMkLst>
          <pc:docMk/>
          <pc:sldMk cId="0" sldId="257"/>
        </pc:sldMkLst>
        <pc:spChg chg="mod">
          <ac:chgData name="TINOR ." userId="73e339597f740e8f" providerId="Windows Live" clId="Web-{120E04A6-F56F-4EF9-A162-7AF143697F53}" dt="2024-12-14T08:33:28.950" v="194" actId="20577"/>
          <ac:spMkLst>
            <pc:docMk/>
            <pc:sldMk cId="0" sldId="257"/>
            <ac:spMk id="6" creationId="{F454F0EC-4F0C-72FF-C5AD-99FD62BD2033}"/>
          </ac:spMkLst>
        </pc:spChg>
      </pc:sldChg>
      <pc:sldChg chg="modSp del ord">
        <pc:chgData name="TINOR ." userId="73e339597f740e8f" providerId="Windows Live" clId="Web-{120E04A6-F56F-4EF9-A162-7AF143697F53}" dt="2024-12-14T08:43:23.625" v="317"/>
        <pc:sldMkLst>
          <pc:docMk/>
          <pc:sldMk cId="0" sldId="258"/>
        </pc:sldMkLst>
        <pc:spChg chg="mod">
          <ac:chgData name="TINOR ." userId="73e339597f740e8f" providerId="Windows Live" clId="Web-{120E04A6-F56F-4EF9-A162-7AF143697F53}" dt="2024-12-14T08:42:03.201" v="293" actId="20577"/>
          <ac:spMkLst>
            <pc:docMk/>
            <pc:sldMk cId="0" sldId="258"/>
            <ac:spMk id="104" creationId="{00000000-0000-0000-0000-000000000000}"/>
          </ac:spMkLst>
        </pc:spChg>
        <pc:picChg chg="mod">
          <ac:chgData name="TINOR ." userId="73e339597f740e8f" providerId="Windows Live" clId="Web-{120E04A6-F56F-4EF9-A162-7AF143697F53}" dt="2024-12-14T08:38:20.413" v="275" actId="1076"/>
          <ac:picMkLst>
            <pc:docMk/>
            <pc:sldMk cId="0" sldId="258"/>
            <ac:picMk id="103" creationId="{00000000-0000-0000-0000-000000000000}"/>
          </ac:picMkLst>
        </pc:picChg>
      </pc:sldChg>
      <pc:sldChg chg="modSp addAnim delAnim modAnim">
        <pc:chgData name="TINOR ." userId="73e339597f740e8f" providerId="Windows Live" clId="Web-{120E04A6-F56F-4EF9-A162-7AF143697F53}" dt="2024-12-14T09:03:05.115" v="472"/>
        <pc:sldMkLst>
          <pc:docMk/>
          <pc:sldMk cId="0" sldId="259"/>
        </pc:sldMkLst>
        <pc:spChg chg="mod">
          <ac:chgData name="TINOR ." userId="73e339597f740e8f" providerId="Windows Live" clId="Web-{120E04A6-F56F-4EF9-A162-7AF143697F53}" dt="2024-12-14T08:45:55.209" v="336" actId="1076"/>
          <ac:spMkLst>
            <pc:docMk/>
            <pc:sldMk cId="0" sldId="259"/>
            <ac:spMk id="5" creationId="{4F768297-BC02-E56E-8EBA-677C4F33C1D0}"/>
          </ac:spMkLst>
        </pc:spChg>
        <pc:spChg chg="mod">
          <ac:chgData name="TINOR ." userId="73e339597f740e8f" providerId="Windows Live" clId="Web-{120E04A6-F56F-4EF9-A162-7AF143697F53}" dt="2024-12-14T08:29:43.099" v="159" actId="20577"/>
          <ac:spMkLst>
            <pc:docMk/>
            <pc:sldMk cId="0" sldId="259"/>
            <ac:spMk id="110" creationId="{00000000-0000-0000-0000-000000000000}"/>
          </ac:spMkLst>
        </pc:spChg>
        <pc:spChg chg="mod">
          <ac:chgData name="TINOR ." userId="73e339597f740e8f" providerId="Windows Live" clId="Web-{120E04A6-F56F-4EF9-A162-7AF143697F53}" dt="2024-12-14T08:37:36.052" v="270" actId="1076"/>
          <ac:spMkLst>
            <pc:docMk/>
            <pc:sldMk cId="0" sldId="259"/>
            <ac:spMk id="111" creationId="{00000000-0000-0000-0000-000000000000}"/>
          </ac:spMkLst>
        </pc:spChg>
        <pc:spChg chg="mod">
          <ac:chgData name="TINOR ." userId="73e339597f740e8f" providerId="Windows Live" clId="Web-{120E04A6-F56F-4EF9-A162-7AF143697F53}" dt="2024-12-14T08:45:51.256" v="333" actId="20577"/>
          <ac:spMkLst>
            <pc:docMk/>
            <pc:sldMk cId="0" sldId="259"/>
            <ac:spMk id="113" creationId="{00000000-0000-0000-0000-000000000000}"/>
          </ac:spMkLst>
        </pc:spChg>
        <pc:picChg chg="mod">
          <ac:chgData name="TINOR ." userId="73e339597f740e8f" providerId="Windows Live" clId="Web-{120E04A6-F56F-4EF9-A162-7AF143697F53}" dt="2024-12-14T08:45:56.850" v="337" actId="1076"/>
          <ac:picMkLst>
            <pc:docMk/>
            <pc:sldMk cId="0" sldId="259"/>
            <ac:picMk id="114" creationId="{00000000-0000-0000-0000-000000000000}"/>
          </ac:picMkLst>
        </pc:picChg>
      </pc:sldChg>
      <pc:sldChg chg="addSp delSp modSp addAnim delAnim modAnim">
        <pc:chgData name="TINOR ." userId="73e339597f740e8f" providerId="Windows Live" clId="Web-{120E04A6-F56F-4EF9-A162-7AF143697F53}" dt="2024-12-14T09:02:58.927" v="470"/>
        <pc:sldMkLst>
          <pc:docMk/>
          <pc:sldMk cId="0" sldId="260"/>
        </pc:sldMkLst>
        <pc:spChg chg="mod">
          <ac:chgData name="TINOR ." userId="73e339597f740e8f" providerId="Windows Live" clId="Web-{120E04A6-F56F-4EF9-A162-7AF143697F53}" dt="2024-12-14T08:43:09.031" v="314" actId="20577"/>
          <ac:spMkLst>
            <pc:docMk/>
            <pc:sldMk cId="0" sldId="260"/>
            <ac:spMk id="120" creationId="{00000000-0000-0000-0000-000000000000}"/>
          </ac:spMkLst>
        </pc:spChg>
        <pc:spChg chg="mod">
          <ac:chgData name="TINOR ." userId="73e339597f740e8f" providerId="Windows Live" clId="Web-{120E04A6-F56F-4EF9-A162-7AF143697F53}" dt="2024-12-14T08:53:54.687" v="358" actId="1076"/>
          <ac:spMkLst>
            <pc:docMk/>
            <pc:sldMk cId="0" sldId="260"/>
            <ac:spMk id="121" creationId="{00000000-0000-0000-0000-000000000000}"/>
          </ac:spMkLst>
        </pc:spChg>
        <pc:picChg chg="add del mod">
          <ac:chgData name="TINOR ." userId="73e339597f740e8f" providerId="Windows Live" clId="Web-{120E04A6-F56F-4EF9-A162-7AF143697F53}" dt="2024-12-14T08:47:40.746" v="343"/>
          <ac:picMkLst>
            <pc:docMk/>
            <pc:sldMk cId="0" sldId="260"/>
            <ac:picMk id="2" creationId="{4A9CEBB4-1B0C-A0BF-D391-5D6E5875B655}"/>
          </ac:picMkLst>
        </pc:picChg>
        <pc:picChg chg="add del mod">
          <ac:chgData name="TINOR ." userId="73e339597f740e8f" providerId="Windows Live" clId="Web-{120E04A6-F56F-4EF9-A162-7AF143697F53}" dt="2024-12-14T08:48:08.856" v="349"/>
          <ac:picMkLst>
            <pc:docMk/>
            <pc:sldMk cId="0" sldId="260"/>
            <ac:picMk id="4" creationId="{96DEF57A-2492-3B0C-ED0F-DBFA5F0D8023}"/>
          </ac:picMkLst>
        </pc:picChg>
        <pc:picChg chg="add mod">
          <ac:chgData name="TINOR ." userId="73e339597f740e8f" providerId="Windows Live" clId="Web-{120E04A6-F56F-4EF9-A162-7AF143697F53}" dt="2024-12-14T08:53:33.671" v="352" actId="1076"/>
          <ac:picMkLst>
            <pc:docMk/>
            <pc:sldMk cId="0" sldId="260"/>
            <ac:picMk id="5" creationId="{C079C5F4-7CB3-E53D-B5D8-4084E71BE935}"/>
          </ac:picMkLst>
        </pc:picChg>
        <pc:picChg chg="del">
          <ac:chgData name="TINOR ." userId="73e339597f740e8f" providerId="Windows Live" clId="Web-{120E04A6-F56F-4EF9-A162-7AF143697F53}" dt="2024-12-14T08:47:04.008" v="338"/>
          <ac:picMkLst>
            <pc:docMk/>
            <pc:sldMk cId="0" sldId="260"/>
            <ac:picMk id="122" creationId="{00000000-0000-0000-0000-000000000000}"/>
          </ac:picMkLst>
        </pc:picChg>
        <pc:picChg chg="mod">
          <ac:chgData name="TINOR ." userId="73e339597f740e8f" providerId="Windows Live" clId="Web-{120E04A6-F56F-4EF9-A162-7AF143697F53}" dt="2024-12-14T08:54:23.173" v="361" actId="1076"/>
          <ac:picMkLst>
            <pc:docMk/>
            <pc:sldMk cId="0" sldId="260"/>
            <ac:picMk id="123" creationId="{00000000-0000-0000-0000-000000000000}"/>
          </ac:picMkLst>
        </pc:picChg>
      </pc:sldChg>
      <pc:sldChg chg="modSp addAnim delAnim modAnim">
        <pc:chgData name="TINOR ." userId="73e339597f740e8f" providerId="Windows Live" clId="Web-{120E04A6-F56F-4EF9-A162-7AF143697F53}" dt="2024-12-14T09:02:55.114" v="469"/>
        <pc:sldMkLst>
          <pc:docMk/>
          <pc:sldMk cId="0" sldId="261"/>
        </pc:sldMkLst>
        <pc:picChg chg="mod">
          <ac:chgData name="TINOR ." userId="73e339597f740e8f" providerId="Windows Live" clId="Web-{120E04A6-F56F-4EF9-A162-7AF143697F53}" dt="2024-12-14T08:54:11.407" v="359" actId="1076"/>
          <ac:picMkLst>
            <pc:docMk/>
            <pc:sldMk cId="0" sldId="261"/>
            <ac:picMk id="130" creationId="{00000000-0000-0000-0000-000000000000}"/>
          </ac:picMkLst>
        </pc:picChg>
      </pc:sldChg>
      <pc:sldChg chg="addSp delSp modSp addAnim delAnim modAnim">
        <pc:chgData name="TINOR ." userId="73e339597f740e8f" providerId="Windows Live" clId="Web-{120E04A6-F56F-4EF9-A162-7AF143697F53}" dt="2024-12-14T09:03:02.755" v="471"/>
        <pc:sldMkLst>
          <pc:docMk/>
          <pc:sldMk cId="3699810183" sldId="263"/>
        </pc:sldMkLst>
        <pc:picChg chg="add del mod">
          <ac:chgData name="TINOR ." userId="73e339597f740e8f" providerId="Windows Live" clId="Web-{120E04A6-F56F-4EF9-A162-7AF143697F53}" dt="2024-12-14T08:40:40.183" v="281"/>
          <ac:picMkLst>
            <pc:docMk/>
            <pc:sldMk cId="3699810183" sldId="263"/>
            <ac:picMk id="3" creationId="{F51AE7EE-618C-08E6-0497-3A60A0F24197}"/>
          </ac:picMkLst>
        </pc:picChg>
        <pc:picChg chg="add mod">
          <ac:chgData name="TINOR ." userId="73e339597f740e8f" providerId="Windows Live" clId="Web-{120E04A6-F56F-4EF9-A162-7AF143697F53}" dt="2024-12-14T08:41:29.919" v="290" actId="1076"/>
          <ac:picMkLst>
            <pc:docMk/>
            <pc:sldMk cId="3699810183" sldId="263"/>
            <ac:picMk id="9" creationId="{8F019C14-2CF3-34CC-59B6-CA665265D065}"/>
          </ac:picMkLst>
        </pc:picChg>
        <pc:picChg chg="del">
          <ac:chgData name="TINOR ." userId="73e339597f740e8f" providerId="Windows Live" clId="Web-{120E04A6-F56F-4EF9-A162-7AF143697F53}" dt="2024-12-14T08:39:21.790" v="277"/>
          <ac:picMkLst>
            <pc:docMk/>
            <pc:sldMk cId="3699810183" sldId="263"/>
            <ac:picMk id="10" creationId="{8EEA6166-5F8F-8658-06CE-0F8BA468523D}"/>
          </ac:picMkLst>
        </pc:picChg>
        <pc:picChg chg="mod">
          <ac:chgData name="TINOR ." userId="73e339597f740e8f" providerId="Windows Live" clId="Web-{120E04A6-F56F-4EF9-A162-7AF143697F53}" dt="2024-12-14T08:41:27.762" v="289" actId="1076"/>
          <ac:picMkLst>
            <pc:docMk/>
            <pc:sldMk cId="3699810183" sldId="263"/>
            <ac:picMk id="11" creationId="{16309DF6-2640-5389-1468-B7A0A1C8A3DA}"/>
          </ac:picMkLst>
        </pc:picChg>
        <pc:picChg chg="mod">
          <ac:chgData name="TINOR ." userId="73e339597f740e8f" providerId="Windows Live" clId="Web-{120E04A6-F56F-4EF9-A162-7AF143697F53}" dt="2024-12-14T08:41:33.075" v="291" actId="1076"/>
          <ac:picMkLst>
            <pc:docMk/>
            <pc:sldMk cId="3699810183" sldId="263"/>
            <ac:picMk id="13" creationId="{E52C6D14-0242-C8B0-7C94-DF730A347360}"/>
          </ac:picMkLst>
        </pc:picChg>
      </pc:sldChg>
      <pc:sldChg chg="modSp addAnim delAnim modAnim">
        <pc:chgData name="TINOR ." userId="73e339597f740e8f" providerId="Windows Live" clId="Web-{120E04A6-F56F-4EF9-A162-7AF143697F53}" dt="2024-12-14T09:03:15.880" v="476"/>
        <pc:sldMkLst>
          <pc:docMk/>
          <pc:sldMk cId="2162941164" sldId="264"/>
        </pc:sldMkLst>
        <pc:spChg chg="mod">
          <ac:chgData name="TINOR ." userId="73e339597f740e8f" providerId="Windows Live" clId="Web-{120E04A6-F56F-4EF9-A162-7AF143697F53}" dt="2024-12-14T08:45:11.192" v="329" actId="1076"/>
          <ac:spMkLst>
            <pc:docMk/>
            <pc:sldMk cId="2162941164" sldId="264"/>
            <ac:spMk id="3" creationId="{C444D27D-81B4-BA52-B573-A90790025D79}"/>
          </ac:spMkLst>
        </pc:spChg>
        <pc:spChg chg="mod">
          <ac:chgData name="TINOR ." userId="73e339597f740e8f" providerId="Windows Live" clId="Web-{120E04A6-F56F-4EF9-A162-7AF143697F53}" dt="2024-12-14T08:45:05.723" v="327" actId="1076"/>
          <ac:spMkLst>
            <pc:docMk/>
            <pc:sldMk cId="2162941164" sldId="264"/>
            <ac:spMk id="4" creationId="{98EB7EC8-8843-ADE9-FEA1-E5521F19F478}"/>
          </ac:spMkLst>
        </pc:spChg>
        <pc:spChg chg="mod">
          <ac:chgData name="TINOR ." userId="73e339597f740e8f" providerId="Windows Live" clId="Web-{120E04A6-F56F-4EF9-A162-7AF143697F53}" dt="2024-12-14T08:45:16.036" v="330" actId="1076"/>
          <ac:spMkLst>
            <pc:docMk/>
            <pc:sldMk cId="2162941164" sldId="264"/>
            <ac:spMk id="21" creationId="{317F9B71-B363-C881-C70F-2F0570BEC5DC}"/>
          </ac:spMkLst>
        </pc:spChg>
        <pc:picChg chg="mod">
          <ac:chgData name="TINOR ." userId="73e339597f740e8f" providerId="Windows Live" clId="Web-{120E04A6-F56F-4EF9-A162-7AF143697F53}" dt="2024-12-14T08:45:07.926" v="328" actId="1076"/>
          <ac:picMkLst>
            <pc:docMk/>
            <pc:sldMk cId="2162941164" sldId="264"/>
            <ac:picMk id="9" creationId="{2810B42E-5DB6-70A3-391E-EC86151B4C9B}"/>
          </ac:picMkLst>
        </pc:picChg>
        <pc:picChg chg="mod">
          <ac:chgData name="TINOR ." userId="73e339597f740e8f" providerId="Windows Live" clId="Web-{120E04A6-F56F-4EF9-A162-7AF143697F53}" dt="2024-12-14T08:54:30.251" v="362" actId="1076"/>
          <ac:picMkLst>
            <pc:docMk/>
            <pc:sldMk cId="2162941164" sldId="264"/>
            <ac:picMk id="14" creationId="{A4221179-322E-42DF-4F47-AF6967B03C63}"/>
          </ac:picMkLst>
        </pc:picChg>
        <pc:picChg chg="mod">
          <ac:chgData name="TINOR ." userId="73e339597f740e8f" providerId="Windows Live" clId="Web-{120E04A6-F56F-4EF9-A162-7AF143697F53}" dt="2024-12-14T08:44:57.316" v="324" actId="1076"/>
          <ac:picMkLst>
            <pc:docMk/>
            <pc:sldMk cId="2162941164" sldId="264"/>
            <ac:picMk id="20" creationId="{CD379D9B-A885-E389-3CC6-D88F482E5CD7}"/>
          </ac:picMkLst>
        </pc:picChg>
        <pc:picChg chg="mod">
          <ac:chgData name="TINOR ." userId="73e339597f740e8f" providerId="Windows Live" clId="Web-{120E04A6-F56F-4EF9-A162-7AF143697F53}" dt="2024-12-14T08:44:59.441" v="325" actId="1076"/>
          <ac:picMkLst>
            <pc:docMk/>
            <pc:sldMk cId="2162941164" sldId="264"/>
            <ac:picMk id="22" creationId="{84345465-9426-B47B-BDC6-7F96ABA26F65}"/>
          </ac:picMkLst>
        </pc:picChg>
      </pc:sldChg>
      <pc:sldChg chg="addSp delSp modSp addAnim delAnim modAnim">
        <pc:chgData name="TINOR ." userId="73e339597f740e8f" providerId="Windows Live" clId="Web-{120E04A6-F56F-4EF9-A162-7AF143697F53}" dt="2024-12-14T09:03:07.849" v="473"/>
        <pc:sldMkLst>
          <pc:docMk/>
          <pc:sldMk cId="3516230104" sldId="265"/>
        </pc:sldMkLst>
        <pc:spChg chg="del">
          <ac:chgData name="TINOR ." userId="73e339597f740e8f" providerId="Windows Live" clId="Web-{120E04A6-F56F-4EF9-A162-7AF143697F53}" dt="2024-12-14T08:19:44.047" v="72"/>
          <ac:spMkLst>
            <pc:docMk/>
            <pc:sldMk cId="3516230104" sldId="265"/>
            <ac:spMk id="2" creationId="{03E3B2B2-ABF3-4EB6-406E-F56B9E9B4211}"/>
          </ac:spMkLst>
        </pc:spChg>
        <pc:spChg chg="mod">
          <ac:chgData name="TINOR ." userId="73e339597f740e8f" providerId="Windows Live" clId="Web-{120E04A6-F56F-4EF9-A162-7AF143697F53}" dt="2024-12-14T08:21:42.207" v="88" actId="20577"/>
          <ac:spMkLst>
            <pc:docMk/>
            <pc:sldMk cId="3516230104" sldId="265"/>
            <ac:spMk id="4" creationId="{515B6F5F-E1A6-DC89-53A8-F275DD2FFE09}"/>
          </ac:spMkLst>
        </pc:spChg>
        <pc:picChg chg="add">
          <ac:chgData name="TINOR ." userId="73e339597f740e8f" providerId="Windows Live" clId="Web-{120E04A6-F56F-4EF9-A162-7AF143697F53}" dt="2024-12-14T08:19:52.157" v="73"/>
          <ac:picMkLst>
            <pc:docMk/>
            <pc:sldMk cId="3516230104" sldId="265"/>
            <ac:picMk id="6" creationId="{C9770022-4FF3-5045-0743-D3FDB137C01F}"/>
          </ac:picMkLst>
        </pc:picChg>
        <pc:picChg chg="add mod">
          <ac:chgData name="TINOR ." userId="73e339597f740e8f" providerId="Windows Live" clId="Web-{120E04A6-F56F-4EF9-A162-7AF143697F53}" dt="2024-12-14T08:21:44.958" v="89" actId="1076"/>
          <ac:picMkLst>
            <pc:docMk/>
            <pc:sldMk cId="3516230104" sldId="265"/>
            <ac:picMk id="8" creationId="{8A24C47B-E8B5-FE8F-1DCC-B83A348BD44F}"/>
          </ac:picMkLst>
        </pc:picChg>
        <pc:picChg chg="add mod">
          <ac:chgData name="TINOR ." userId="73e339597f740e8f" providerId="Windows Live" clId="Web-{120E04A6-F56F-4EF9-A162-7AF143697F53}" dt="2024-12-14T08:38:12.475" v="274" actId="1076"/>
          <ac:picMkLst>
            <pc:docMk/>
            <pc:sldMk cId="3516230104" sldId="265"/>
            <ac:picMk id="9" creationId="{9B35F7C2-F136-AFB3-A3B9-BF3937B39014}"/>
          </ac:picMkLst>
        </pc:picChg>
      </pc:sldChg>
    </pc:docChg>
  </pc:docChgLst>
  <pc:docChgLst>
    <pc:chgData name="TINOR ." userId="73e339597f740e8f" providerId="Windows Live" clId="Web-{7A7088C5-8AA8-4FA6-8B63-0AA64CB94C1C}"/>
    <pc:docChg chg="addSld delSld modSld sldOrd">
      <pc:chgData name="TINOR ." userId="73e339597f740e8f" providerId="Windows Live" clId="Web-{7A7088C5-8AA8-4FA6-8B63-0AA64CB94C1C}" dt="2024-12-14T07:43:02.828" v="1458" actId="20577"/>
      <pc:docMkLst>
        <pc:docMk/>
      </pc:docMkLst>
      <pc:sldChg chg="addSp delSp modSp">
        <pc:chgData name="TINOR ." userId="73e339597f740e8f" providerId="Windows Live" clId="Web-{7A7088C5-8AA8-4FA6-8B63-0AA64CB94C1C}" dt="2024-12-14T07:35:03.277" v="1290" actId="1076"/>
        <pc:sldMkLst>
          <pc:docMk/>
          <pc:sldMk cId="0" sldId="256"/>
        </pc:sldMkLst>
        <pc:spChg chg="mod">
          <ac:chgData name="TINOR ." userId="73e339597f740e8f" providerId="Windows Live" clId="Web-{7A7088C5-8AA8-4FA6-8B63-0AA64CB94C1C}" dt="2024-12-14T07:33:12.367" v="1282" actId="1076"/>
          <ac:spMkLst>
            <pc:docMk/>
            <pc:sldMk cId="0" sldId="256"/>
            <ac:spMk id="86" creationId="{00000000-0000-0000-0000-000000000000}"/>
          </ac:spMkLst>
        </pc:spChg>
        <pc:spChg chg="mod">
          <ac:chgData name="TINOR ." userId="73e339597f740e8f" providerId="Windows Live" clId="Web-{7A7088C5-8AA8-4FA6-8B63-0AA64CB94C1C}" dt="2024-12-14T07:33:16.883" v="1283" actId="1076"/>
          <ac:spMkLst>
            <pc:docMk/>
            <pc:sldMk cId="0" sldId="256"/>
            <ac:spMk id="87" creationId="{00000000-0000-0000-0000-000000000000}"/>
          </ac:spMkLst>
        </pc:spChg>
        <pc:spChg chg="del mod">
          <ac:chgData name="TINOR ." userId="73e339597f740e8f" providerId="Windows Live" clId="Web-{7A7088C5-8AA8-4FA6-8B63-0AA64CB94C1C}" dt="2024-12-14T07:23:58.126" v="1155"/>
          <ac:spMkLst>
            <pc:docMk/>
            <pc:sldMk cId="0" sldId="256"/>
            <ac:spMk id="89" creationId="{00000000-0000-0000-0000-000000000000}"/>
          </ac:spMkLst>
        </pc:spChg>
        <pc:picChg chg="add del mod">
          <ac:chgData name="TINOR ." userId="73e339597f740e8f" providerId="Windows Live" clId="Web-{7A7088C5-8AA8-4FA6-8B63-0AA64CB94C1C}" dt="2024-12-14T06:34:25.521" v="613"/>
          <ac:picMkLst>
            <pc:docMk/>
            <pc:sldMk cId="0" sldId="256"/>
            <ac:picMk id="2" creationId="{C3C003D0-D778-5073-0BD7-AA71EB99361C}"/>
          </ac:picMkLst>
        </pc:picChg>
        <pc:picChg chg="add mod">
          <ac:chgData name="TINOR ." userId="73e339597f740e8f" providerId="Windows Live" clId="Web-{7A7088C5-8AA8-4FA6-8B63-0AA64CB94C1C}" dt="2024-12-14T07:35:03.277" v="1290" actId="1076"/>
          <ac:picMkLst>
            <pc:docMk/>
            <pc:sldMk cId="0" sldId="256"/>
            <ac:picMk id="3" creationId="{3C3AD161-BD02-CE21-7A53-06EAC20AFF60}"/>
          </ac:picMkLst>
        </pc:picChg>
        <pc:picChg chg="add del mod">
          <ac:chgData name="TINOR ." userId="73e339597f740e8f" providerId="Windows Live" clId="Web-{7A7088C5-8AA8-4FA6-8B63-0AA64CB94C1C}" dt="2024-12-14T06:34:36.881" v="617"/>
          <ac:picMkLst>
            <pc:docMk/>
            <pc:sldMk cId="0" sldId="256"/>
            <ac:picMk id="4" creationId="{972CFE65-E898-18AA-231D-2CBDB5A39C9F}"/>
          </ac:picMkLst>
        </pc:picChg>
        <pc:picChg chg="add mod">
          <ac:chgData name="TINOR ." userId="73e339597f740e8f" providerId="Windows Live" clId="Web-{7A7088C5-8AA8-4FA6-8B63-0AA64CB94C1C}" dt="2024-12-14T07:24:07.485" v="1158" actId="1076"/>
          <ac:picMkLst>
            <pc:docMk/>
            <pc:sldMk cId="0" sldId="256"/>
            <ac:picMk id="5" creationId="{2529A63E-EDDC-A73D-0276-772155D959AB}"/>
          </ac:picMkLst>
        </pc:picChg>
        <pc:picChg chg="add mod">
          <ac:chgData name="TINOR ." userId="73e339597f740e8f" providerId="Windows Live" clId="Web-{7A7088C5-8AA8-4FA6-8B63-0AA64CB94C1C}" dt="2024-12-14T07:34:56.637" v="1288" actId="1076"/>
          <ac:picMkLst>
            <pc:docMk/>
            <pc:sldMk cId="0" sldId="256"/>
            <ac:picMk id="6" creationId="{37D13D15-3AE2-85AF-9B96-642268789013}"/>
          </ac:picMkLst>
        </pc:picChg>
        <pc:picChg chg="del mod modCrop">
          <ac:chgData name="TINOR ." userId="73e339597f740e8f" providerId="Windows Live" clId="Web-{7A7088C5-8AA8-4FA6-8B63-0AA64CB94C1C}" dt="2024-12-14T05:35:54.120" v="92"/>
          <ac:picMkLst>
            <pc:docMk/>
            <pc:sldMk cId="0" sldId="256"/>
            <ac:picMk id="88" creationId="{00000000-0000-0000-0000-000000000000}"/>
          </ac:picMkLst>
        </pc:picChg>
      </pc:sldChg>
      <pc:sldChg chg="addSp delSp modSp">
        <pc:chgData name="TINOR ." userId="73e339597f740e8f" providerId="Windows Live" clId="Web-{7A7088C5-8AA8-4FA6-8B63-0AA64CB94C1C}" dt="2024-12-14T07:30:31.330" v="1266" actId="1076"/>
        <pc:sldMkLst>
          <pc:docMk/>
          <pc:sldMk cId="0" sldId="257"/>
        </pc:sldMkLst>
        <pc:spChg chg="add del mod">
          <ac:chgData name="TINOR ." userId="73e339597f740e8f" providerId="Windows Live" clId="Web-{7A7088C5-8AA8-4FA6-8B63-0AA64CB94C1C}" dt="2024-12-14T06:00:33.041" v="401"/>
          <ac:spMkLst>
            <pc:docMk/>
            <pc:sldMk cId="0" sldId="257"/>
            <ac:spMk id="3" creationId="{CB3E1049-91F1-EDC9-9771-8B9F61708793}"/>
          </ac:spMkLst>
        </pc:spChg>
        <pc:spChg chg="add mod">
          <ac:chgData name="TINOR ." userId="73e339597f740e8f" providerId="Windows Live" clId="Web-{7A7088C5-8AA8-4FA6-8B63-0AA64CB94C1C}" dt="2024-12-14T07:27:44.212" v="1238" actId="20577"/>
          <ac:spMkLst>
            <pc:docMk/>
            <pc:sldMk cId="0" sldId="257"/>
            <ac:spMk id="5" creationId="{CB12EDAF-217D-0205-6588-D87F60395480}"/>
          </ac:spMkLst>
        </pc:spChg>
        <pc:spChg chg="add mod">
          <ac:chgData name="TINOR ." userId="73e339597f740e8f" providerId="Windows Live" clId="Web-{7A7088C5-8AA8-4FA6-8B63-0AA64CB94C1C}" dt="2024-12-14T07:27:34.774" v="1231" actId="1076"/>
          <ac:spMkLst>
            <pc:docMk/>
            <pc:sldMk cId="0" sldId="257"/>
            <ac:spMk id="6" creationId="{F454F0EC-4F0C-72FF-C5AD-99FD62BD2033}"/>
          </ac:spMkLst>
        </pc:spChg>
        <pc:spChg chg="mod">
          <ac:chgData name="TINOR ." userId="73e339597f740e8f" providerId="Windows Live" clId="Web-{7A7088C5-8AA8-4FA6-8B63-0AA64CB94C1C}" dt="2024-12-14T07:28:17.995" v="1247" actId="1076"/>
          <ac:spMkLst>
            <pc:docMk/>
            <pc:sldMk cId="0" sldId="257"/>
            <ac:spMk id="94" creationId="{00000000-0000-0000-0000-000000000000}"/>
          </ac:spMkLst>
        </pc:spChg>
        <pc:spChg chg="del mod">
          <ac:chgData name="TINOR ." userId="73e339597f740e8f" providerId="Windows Live" clId="Web-{7A7088C5-8AA8-4FA6-8B63-0AA64CB94C1C}" dt="2024-12-14T07:27:13.274" v="1225"/>
          <ac:spMkLst>
            <pc:docMk/>
            <pc:sldMk cId="0" sldId="257"/>
            <ac:spMk id="95" creationId="{00000000-0000-0000-0000-000000000000}"/>
          </ac:spMkLst>
        </pc:spChg>
        <pc:picChg chg="add del mod modCrop">
          <ac:chgData name="TINOR ." userId="73e339597f740e8f" providerId="Windows Live" clId="Web-{7A7088C5-8AA8-4FA6-8B63-0AA64CB94C1C}" dt="2024-12-14T07:28:46.730" v="1252"/>
          <ac:picMkLst>
            <pc:docMk/>
            <pc:sldMk cId="0" sldId="257"/>
            <ac:picMk id="2" creationId="{86D0093B-2493-726D-599A-B238359D3169}"/>
          </ac:picMkLst>
        </pc:picChg>
        <pc:picChg chg="add mod">
          <ac:chgData name="TINOR ." userId="73e339597f740e8f" providerId="Windows Live" clId="Web-{7A7088C5-8AA8-4FA6-8B63-0AA64CB94C1C}" dt="2024-12-14T07:28:15.604" v="1246" actId="1076"/>
          <ac:picMkLst>
            <pc:docMk/>
            <pc:sldMk cId="0" sldId="257"/>
            <ac:picMk id="4" creationId="{D56EABD3-FE00-7614-6FD1-CB8BC64FFB5F}"/>
          </ac:picMkLst>
        </pc:picChg>
        <pc:picChg chg="add del mod">
          <ac:chgData name="TINOR ." userId="73e339597f740e8f" providerId="Windows Live" clId="Web-{7A7088C5-8AA8-4FA6-8B63-0AA64CB94C1C}" dt="2024-12-14T07:30:01.391" v="1259"/>
          <ac:picMkLst>
            <pc:docMk/>
            <pc:sldMk cId="0" sldId="257"/>
            <ac:picMk id="7" creationId="{88CFF556-397E-C831-7C9A-52097F428655}"/>
          </ac:picMkLst>
        </pc:picChg>
        <pc:picChg chg="add mod">
          <ac:chgData name="TINOR ." userId="73e339597f740e8f" providerId="Windows Live" clId="Web-{7A7088C5-8AA8-4FA6-8B63-0AA64CB94C1C}" dt="2024-12-14T07:30:21.048" v="1263" actId="1076"/>
          <ac:picMkLst>
            <pc:docMk/>
            <pc:sldMk cId="0" sldId="257"/>
            <ac:picMk id="8" creationId="{A53CAA78-1EDA-2DEE-4AE4-6FC1540E22C7}"/>
          </ac:picMkLst>
        </pc:picChg>
        <pc:picChg chg="del">
          <ac:chgData name="TINOR ." userId="73e339597f740e8f" providerId="Windows Live" clId="Web-{7A7088C5-8AA8-4FA6-8B63-0AA64CB94C1C}" dt="2024-12-14T05:40:42.425" v="98"/>
          <ac:picMkLst>
            <pc:docMk/>
            <pc:sldMk cId="0" sldId="257"/>
            <ac:picMk id="96" creationId="{00000000-0000-0000-0000-000000000000}"/>
          </ac:picMkLst>
        </pc:picChg>
        <pc:picChg chg="mod">
          <ac:chgData name="TINOR ." userId="73e339597f740e8f" providerId="Windows Live" clId="Web-{7A7088C5-8AA8-4FA6-8B63-0AA64CB94C1C}" dt="2024-12-14T07:30:31.330" v="1266" actId="1076"/>
          <ac:picMkLst>
            <pc:docMk/>
            <pc:sldMk cId="0" sldId="257"/>
            <ac:picMk id="97" creationId="{00000000-0000-0000-0000-000000000000}"/>
          </ac:picMkLst>
        </pc:picChg>
      </pc:sldChg>
      <pc:sldChg chg="addSp delSp modSp">
        <pc:chgData name="TINOR ." userId="73e339597f740e8f" providerId="Windows Live" clId="Web-{7A7088C5-8AA8-4FA6-8B63-0AA64CB94C1C}" dt="2024-12-14T07:35:19.200" v="1291" actId="1076"/>
        <pc:sldMkLst>
          <pc:docMk/>
          <pc:sldMk cId="0" sldId="258"/>
        </pc:sldMkLst>
        <pc:spChg chg="add del">
          <ac:chgData name="TINOR ." userId="73e339597f740e8f" providerId="Windows Live" clId="Web-{7A7088C5-8AA8-4FA6-8B63-0AA64CB94C1C}" dt="2024-12-14T07:01:34.239" v="952"/>
          <ac:spMkLst>
            <pc:docMk/>
            <pc:sldMk cId="0" sldId="258"/>
            <ac:spMk id="4" creationId="{E89E49D9-63C4-2552-9D39-3466E9A3E08F}"/>
          </ac:spMkLst>
        </pc:spChg>
        <pc:spChg chg="mod">
          <ac:chgData name="TINOR ." userId="73e339597f740e8f" providerId="Windows Live" clId="Web-{7A7088C5-8AA8-4FA6-8B63-0AA64CB94C1C}" dt="2024-12-14T05:45:09.605" v="116" actId="20577"/>
          <ac:spMkLst>
            <pc:docMk/>
            <pc:sldMk cId="0" sldId="258"/>
            <ac:spMk id="102" creationId="{00000000-0000-0000-0000-000000000000}"/>
          </ac:spMkLst>
        </pc:spChg>
        <pc:spChg chg="mod">
          <ac:chgData name="TINOR ." userId="73e339597f740e8f" providerId="Windows Live" clId="Web-{7A7088C5-8AA8-4FA6-8B63-0AA64CB94C1C}" dt="2024-12-14T07:01:52.380" v="954" actId="20577"/>
          <ac:spMkLst>
            <pc:docMk/>
            <pc:sldMk cId="0" sldId="258"/>
            <ac:spMk id="104" creationId="{00000000-0000-0000-0000-000000000000}"/>
          </ac:spMkLst>
        </pc:spChg>
        <pc:spChg chg="del mod">
          <ac:chgData name="TINOR ." userId="73e339597f740e8f" providerId="Windows Live" clId="Web-{7A7088C5-8AA8-4FA6-8B63-0AA64CB94C1C}" dt="2024-12-14T07:01:16.035" v="949"/>
          <ac:spMkLst>
            <pc:docMk/>
            <pc:sldMk cId="0" sldId="258"/>
            <ac:spMk id="105" creationId="{00000000-0000-0000-0000-000000000000}"/>
          </ac:spMkLst>
        </pc:spChg>
        <pc:picChg chg="add mod">
          <ac:chgData name="TINOR ." userId="73e339597f740e8f" providerId="Windows Live" clId="Web-{7A7088C5-8AA8-4FA6-8B63-0AA64CB94C1C}" dt="2024-12-14T06:35:53.352" v="633" actId="14100"/>
          <ac:picMkLst>
            <pc:docMk/>
            <pc:sldMk cId="0" sldId="258"/>
            <ac:picMk id="3" creationId="{6B00F4D2-34B7-7CC6-5C2F-B611DC702E70}"/>
          </ac:picMkLst>
        </pc:picChg>
        <pc:picChg chg="add mod">
          <ac:chgData name="TINOR ." userId="73e339597f740e8f" providerId="Windows Live" clId="Web-{7A7088C5-8AA8-4FA6-8B63-0AA64CB94C1C}" dt="2024-12-14T07:04:19.311" v="959" actId="14100"/>
          <ac:picMkLst>
            <pc:docMk/>
            <pc:sldMk cId="0" sldId="258"/>
            <ac:picMk id="5" creationId="{B0113635-12CF-023C-2017-29CA2FFCA96E}"/>
          </ac:picMkLst>
        </pc:picChg>
        <pc:picChg chg="mod">
          <ac:chgData name="TINOR ." userId="73e339597f740e8f" providerId="Windows Live" clId="Web-{7A7088C5-8AA8-4FA6-8B63-0AA64CB94C1C}" dt="2024-12-14T07:35:19.200" v="1291" actId="1076"/>
          <ac:picMkLst>
            <pc:docMk/>
            <pc:sldMk cId="0" sldId="258"/>
            <ac:picMk id="103" creationId="{00000000-0000-0000-0000-000000000000}"/>
          </ac:picMkLst>
        </pc:picChg>
      </pc:sldChg>
      <pc:sldChg chg="addSp delSp modSp ord">
        <pc:chgData name="TINOR ." userId="73e339597f740e8f" providerId="Windows Live" clId="Web-{7A7088C5-8AA8-4FA6-8B63-0AA64CB94C1C}" dt="2024-12-14T07:36:46.141" v="1309" actId="1076"/>
        <pc:sldMkLst>
          <pc:docMk/>
          <pc:sldMk cId="0" sldId="259"/>
        </pc:sldMkLst>
        <pc:spChg chg="add del">
          <ac:chgData name="TINOR ." userId="73e339597f740e8f" providerId="Windows Live" clId="Web-{7A7088C5-8AA8-4FA6-8B63-0AA64CB94C1C}" dt="2024-12-14T07:05:45.220" v="973"/>
          <ac:spMkLst>
            <pc:docMk/>
            <pc:sldMk cId="0" sldId="259"/>
            <ac:spMk id="4" creationId="{DC4C359F-9AEC-EE66-9E75-7E48D7946B14}"/>
          </ac:spMkLst>
        </pc:spChg>
        <pc:spChg chg="add mod">
          <ac:chgData name="TINOR ." userId="73e339597f740e8f" providerId="Windows Live" clId="Web-{7A7088C5-8AA8-4FA6-8B63-0AA64CB94C1C}" dt="2024-12-14T07:06:45.318" v="991" actId="20577"/>
          <ac:spMkLst>
            <pc:docMk/>
            <pc:sldMk cId="0" sldId="259"/>
            <ac:spMk id="5" creationId="{4F768297-BC02-E56E-8EBA-677C4F33C1D0}"/>
          </ac:spMkLst>
        </pc:spChg>
        <pc:spChg chg="mod">
          <ac:chgData name="TINOR ." userId="73e339597f740e8f" providerId="Windows Live" clId="Web-{7A7088C5-8AA8-4FA6-8B63-0AA64CB94C1C}" dt="2024-12-14T07:36:10.061" v="1307" actId="14100"/>
          <ac:spMkLst>
            <pc:docMk/>
            <pc:sldMk cId="0" sldId="259"/>
            <ac:spMk id="110" creationId="{00000000-0000-0000-0000-000000000000}"/>
          </ac:spMkLst>
        </pc:spChg>
        <pc:spChg chg="mod">
          <ac:chgData name="TINOR ." userId="73e339597f740e8f" providerId="Windows Live" clId="Web-{7A7088C5-8AA8-4FA6-8B63-0AA64CB94C1C}" dt="2024-12-14T07:36:46.141" v="1309" actId="1076"/>
          <ac:spMkLst>
            <pc:docMk/>
            <pc:sldMk cId="0" sldId="259"/>
            <ac:spMk id="111" creationId="{00000000-0000-0000-0000-000000000000}"/>
          </ac:spMkLst>
        </pc:spChg>
        <pc:spChg chg="del mod">
          <ac:chgData name="TINOR ." userId="73e339597f740e8f" providerId="Windows Live" clId="Web-{7A7088C5-8AA8-4FA6-8B63-0AA64CB94C1C}" dt="2024-12-14T07:05:02.750" v="963"/>
          <ac:spMkLst>
            <pc:docMk/>
            <pc:sldMk cId="0" sldId="259"/>
            <ac:spMk id="112" creationId="{00000000-0000-0000-0000-000000000000}"/>
          </ac:spMkLst>
        </pc:spChg>
        <pc:spChg chg="mod">
          <ac:chgData name="TINOR ." userId="73e339597f740e8f" providerId="Windows Live" clId="Web-{7A7088C5-8AA8-4FA6-8B63-0AA64CB94C1C}" dt="2024-12-14T07:07:13.460" v="998" actId="1076"/>
          <ac:spMkLst>
            <pc:docMk/>
            <pc:sldMk cId="0" sldId="259"/>
            <ac:spMk id="113" creationId="{00000000-0000-0000-0000-000000000000}"/>
          </ac:spMkLst>
        </pc:spChg>
        <pc:picChg chg="add mod">
          <ac:chgData name="TINOR ." userId="73e339597f740e8f" providerId="Windows Live" clId="Web-{7A7088C5-8AA8-4FA6-8B63-0AA64CB94C1C}" dt="2024-12-14T07:36:41.344" v="1308" actId="1076"/>
          <ac:picMkLst>
            <pc:docMk/>
            <pc:sldMk cId="0" sldId="259"/>
            <ac:picMk id="3" creationId="{0C7D3BC0-DB8E-55EA-F548-F7B785437E98}"/>
          </ac:picMkLst>
        </pc:picChg>
        <pc:picChg chg="mod">
          <ac:chgData name="TINOR ." userId="73e339597f740e8f" providerId="Windows Live" clId="Web-{7A7088C5-8AA8-4FA6-8B63-0AA64CB94C1C}" dt="2024-12-14T07:35:27.935" v="1293" actId="1076"/>
          <ac:picMkLst>
            <pc:docMk/>
            <pc:sldMk cId="0" sldId="259"/>
            <ac:picMk id="114" creationId="{00000000-0000-0000-0000-000000000000}"/>
          </ac:picMkLst>
        </pc:picChg>
      </pc:sldChg>
      <pc:sldChg chg="addSp modSp">
        <pc:chgData name="TINOR ." userId="73e339597f740e8f" providerId="Windows Live" clId="Web-{7A7088C5-8AA8-4FA6-8B63-0AA64CB94C1C}" dt="2024-12-14T07:38:52.802" v="1324" actId="1076"/>
        <pc:sldMkLst>
          <pc:docMk/>
          <pc:sldMk cId="0" sldId="260"/>
        </pc:sldMkLst>
        <pc:spChg chg="mod">
          <ac:chgData name="TINOR ." userId="73e339597f740e8f" providerId="Windows Live" clId="Web-{7A7088C5-8AA8-4FA6-8B63-0AA64CB94C1C}" dt="2024-12-14T06:37:53.810" v="669" actId="1076"/>
          <ac:spMkLst>
            <pc:docMk/>
            <pc:sldMk cId="0" sldId="260"/>
            <ac:spMk id="119" creationId="{00000000-0000-0000-0000-000000000000}"/>
          </ac:spMkLst>
        </pc:spChg>
        <pc:spChg chg="mod">
          <ac:chgData name="TINOR ." userId="73e339597f740e8f" providerId="Windows Live" clId="Web-{7A7088C5-8AA8-4FA6-8B63-0AA64CB94C1C}" dt="2024-12-14T07:38:35.817" v="1320" actId="20577"/>
          <ac:spMkLst>
            <pc:docMk/>
            <pc:sldMk cId="0" sldId="260"/>
            <ac:spMk id="120" creationId="{00000000-0000-0000-0000-000000000000}"/>
          </ac:spMkLst>
        </pc:spChg>
        <pc:spChg chg="mod">
          <ac:chgData name="TINOR ." userId="73e339597f740e8f" providerId="Windows Live" clId="Web-{7A7088C5-8AA8-4FA6-8B63-0AA64CB94C1C}" dt="2024-12-14T07:38:41.911" v="1322" actId="1076"/>
          <ac:spMkLst>
            <pc:docMk/>
            <pc:sldMk cId="0" sldId="260"/>
            <ac:spMk id="121" creationId="{00000000-0000-0000-0000-000000000000}"/>
          </ac:spMkLst>
        </pc:spChg>
        <pc:picChg chg="add mod">
          <ac:chgData name="TINOR ." userId="73e339597f740e8f" providerId="Windows Live" clId="Web-{7A7088C5-8AA8-4FA6-8B63-0AA64CB94C1C}" dt="2024-12-14T07:10:09.874" v="1078" actId="1076"/>
          <ac:picMkLst>
            <pc:docMk/>
            <pc:sldMk cId="0" sldId="260"/>
            <ac:picMk id="3" creationId="{7535151F-E149-3551-F80E-6732BA9CAF80}"/>
          </ac:picMkLst>
        </pc:picChg>
        <pc:picChg chg="mod">
          <ac:chgData name="TINOR ." userId="73e339597f740e8f" providerId="Windows Live" clId="Web-{7A7088C5-8AA8-4FA6-8B63-0AA64CB94C1C}" dt="2024-12-14T07:10:14.437" v="1080" actId="14100"/>
          <ac:picMkLst>
            <pc:docMk/>
            <pc:sldMk cId="0" sldId="260"/>
            <ac:picMk id="122" creationId="{00000000-0000-0000-0000-000000000000}"/>
          </ac:picMkLst>
        </pc:picChg>
        <pc:picChg chg="mod">
          <ac:chgData name="TINOR ." userId="73e339597f740e8f" providerId="Windows Live" clId="Web-{7A7088C5-8AA8-4FA6-8B63-0AA64CB94C1C}" dt="2024-12-14T07:38:52.802" v="1324" actId="1076"/>
          <ac:picMkLst>
            <pc:docMk/>
            <pc:sldMk cId="0" sldId="260"/>
            <ac:picMk id="123" creationId="{00000000-0000-0000-0000-000000000000}"/>
          </ac:picMkLst>
        </pc:picChg>
      </pc:sldChg>
      <pc:sldChg chg="delSp modSp ord">
        <pc:chgData name="TINOR ." userId="73e339597f740e8f" providerId="Windows Live" clId="Web-{7A7088C5-8AA8-4FA6-8B63-0AA64CB94C1C}" dt="2024-12-14T06:42:38.790" v="750" actId="1076"/>
        <pc:sldMkLst>
          <pc:docMk/>
          <pc:sldMk cId="0" sldId="261"/>
        </pc:sldMkLst>
        <pc:spChg chg="mod">
          <ac:chgData name="TINOR ." userId="73e339597f740e8f" providerId="Windows Live" clId="Web-{7A7088C5-8AA8-4FA6-8B63-0AA64CB94C1C}" dt="2024-12-14T06:39:08.203" v="689" actId="1076"/>
          <ac:spMkLst>
            <pc:docMk/>
            <pc:sldMk cId="0" sldId="261"/>
            <ac:spMk id="128" creationId="{00000000-0000-0000-0000-000000000000}"/>
          </ac:spMkLst>
        </pc:spChg>
        <pc:spChg chg="del">
          <ac:chgData name="TINOR ." userId="73e339597f740e8f" providerId="Windows Live" clId="Web-{7A7088C5-8AA8-4FA6-8B63-0AA64CB94C1C}" dt="2024-12-14T06:38:17.842" v="677"/>
          <ac:spMkLst>
            <pc:docMk/>
            <pc:sldMk cId="0" sldId="261"/>
            <ac:spMk id="131" creationId="{00000000-0000-0000-0000-000000000000}"/>
          </ac:spMkLst>
        </pc:spChg>
        <pc:picChg chg="mod">
          <ac:chgData name="TINOR ." userId="73e339597f740e8f" providerId="Windows Live" clId="Web-{7A7088C5-8AA8-4FA6-8B63-0AA64CB94C1C}" dt="2024-12-14T06:42:38.790" v="750" actId="1076"/>
          <ac:picMkLst>
            <pc:docMk/>
            <pc:sldMk cId="0" sldId="261"/>
            <ac:picMk id="130" creationId="{00000000-0000-0000-0000-000000000000}"/>
          </ac:picMkLst>
        </pc:picChg>
      </pc:sldChg>
      <pc:sldChg chg="addSp delSp modSp del">
        <pc:chgData name="TINOR ." userId="73e339597f740e8f" providerId="Windows Live" clId="Web-{7A7088C5-8AA8-4FA6-8B63-0AA64CB94C1C}" dt="2024-12-14T07:32:28.162" v="1276"/>
        <pc:sldMkLst>
          <pc:docMk/>
          <pc:sldMk cId="0" sldId="262"/>
        </pc:sldMkLst>
        <pc:spChg chg="add del mod">
          <ac:chgData name="TINOR ." userId="73e339597f740e8f" providerId="Windows Live" clId="Web-{7A7088C5-8AA8-4FA6-8B63-0AA64CB94C1C}" dt="2024-12-14T06:41:58.507" v="740"/>
          <ac:spMkLst>
            <pc:docMk/>
            <pc:sldMk cId="0" sldId="262"/>
            <ac:spMk id="5" creationId="{A1651E61-6EA4-710B-5228-0763986ABEEF}"/>
          </ac:spMkLst>
        </pc:spChg>
        <pc:spChg chg="add del mod">
          <ac:chgData name="TINOR ." userId="73e339597f740e8f" providerId="Windows Live" clId="Web-{7A7088C5-8AA8-4FA6-8B63-0AA64CB94C1C}" dt="2024-12-14T06:40:26.831" v="730"/>
          <ac:spMkLst>
            <pc:docMk/>
            <pc:sldMk cId="0" sldId="262"/>
            <ac:spMk id="6" creationId="{60D8FE96-96A1-802C-145D-018EE5B6F331}"/>
          </ac:spMkLst>
        </pc:spChg>
        <pc:spChg chg="add mod">
          <ac:chgData name="TINOR ." userId="73e339597f740e8f" providerId="Windows Live" clId="Web-{7A7088C5-8AA8-4FA6-8B63-0AA64CB94C1C}" dt="2024-12-14T06:42:14.226" v="747" actId="1076"/>
          <ac:spMkLst>
            <pc:docMk/>
            <pc:sldMk cId="0" sldId="262"/>
            <ac:spMk id="9" creationId="{7665E562-6ECE-3108-E996-CE8B305D53B8}"/>
          </ac:spMkLst>
        </pc:spChg>
        <pc:picChg chg="add del mod">
          <ac:chgData name="TINOR ." userId="73e339597f740e8f" providerId="Windows Live" clId="Web-{7A7088C5-8AA8-4FA6-8B63-0AA64CB94C1C}" dt="2024-12-14T06:39:22.907" v="692"/>
          <ac:picMkLst>
            <pc:docMk/>
            <pc:sldMk cId="0" sldId="262"/>
            <ac:picMk id="2" creationId="{91D1C483-E903-3853-55CB-63F6539ED82F}"/>
          </ac:picMkLst>
        </pc:picChg>
        <pc:picChg chg="add mod">
          <ac:chgData name="TINOR ." userId="73e339597f740e8f" providerId="Windows Live" clId="Web-{7A7088C5-8AA8-4FA6-8B63-0AA64CB94C1C}" dt="2024-12-14T06:39:36.001" v="697" actId="1076"/>
          <ac:picMkLst>
            <pc:docMk/>
            <pc:sldMk cId="0" sldId="262"/>
            <ac:picMk id="4" creationId="{77A0EBFF-1852-8EF9-0C45-32246C6BD5EF}"/>
          </ac:picMkLst>
        </pc:picChg>
        <pc:picChg chg="add mod">
          <ac:chgData name="TINOR ." userId="73e339597f740e8f" providerId="Windows Live" clId="Web-{7A7088C5-8AA8-4FA6-8B63-0AA64CB94C1C}" dt="2024-12-14T06:42:17.148" v="748" actId="1076"/>
          <ac:picMkLst>
            <pc:docMk/>
            <pc:sldMk cId="0" sldId="262"/>
            <ac:picMk id="8" creationId="{5CEE8BE7-34C8-1D84-3FA9-36C2B3BBAFF4}"/>
          </ac:picMkLst>
        </pc:picChg>
        <pc:picChg chg="del">
          <ac:chgData name="TINOR ." userId="73e339597f740e8f" providerId="Windows Live" clId="Web-{7A7088C5-8AA8-4FA6-8B63-0AA64CB94C1C}" dt="2024-12-14T06:39:13.469" v="690"/>
          <ac:picMkLst>
            <pc:docMk/>
            <pc:sldMk cId="0" sldId="262"/>
            <ac:picMk id="136" creationId="{00000000-0000-0000-0000-000000000000}"/>
          </ac:picMkLst>
        </pc:picChg>
      </pc:sldChg>
      <pc:sldChg chg="addSp delSp modSp new ord">
        <pc:chgData name="TINOR ." userId="73e339597f740e8f" providerId="Windows Live" clId="Web-{7A7088C5-8AA8-4FA6-8B63-0AA64CB94C1C}" dt="2024-12-14T06:37:44.747" v="667" actId="1076"/>
        <pc:sldMkLst>
          <pc:docMk/>
          <pc:sldMk cId="3699810183" sldId="263"/>
        </pc:sldMkLst>
        <pc:spChg chg="add mod">
          <ac:chgData name="TINOR ." userId="73e339597f740e8f" providerId="Windows Live" clId="Web-{7A7088C5-8AA8-4FA6-8B63-0AA64CB94C1C}" dt="2024-12-14T06:37:05.605" v="651" actId="1076"/>
          <ac:spMkLst>
            <pc:docMk/>
            <pc:sldMk cId="3699810183" sldId="263"/>
            <ac:spMk id="2" creationId="{3E4ABBED-BBE7-441F-CFD6-E661B2CF1DB7}"/>
          </ac:spMkLst>
        </pc:spChg>
        <pc:spChg chg="add del mod">
          <ac:chgData name="TINOR ." userId="73e339597f740e8f" providerId="Windows Live" clId="Web-{7A7088C5-8AA8-4FA6-8B63-0AA64CB94C1C}" dt="2024-12-14T06:01:56.575" v="411"/>
          <ac:spMkLst>
            <pc:docMk/>
            <pc:sldMk cId="3699810183" sldId="263"/>
            <ac:spMk id="3" creationId="{3C3DA948-22FC-3A0C-A812-DB078038245B}"/>
          </ac:spMkLst>
        </pc:spChg>
        <pc:spChg chg="add mod">
          <ac:chgData name="TINOR ." userId="73e339597f740e8f" providerId="Windows Live" clId="Web-{7A7088C5-8AA8-4FA6-8B63-0AA64CB94C1C}" dt="2024-12-14T06:37:22.434" v="660" actId="1076"/>
          <ac:spMkLst>
            <pc:docMk/>
            <pc:sldMk cId="3699810183" sldId="263"/>
            <ac:spMk id="4" creationId="{7202CC81-DBAA-0A7A-40A1-C4CF7894B376}"/>
          </ac:spMkLst>
        </pc:spChg>
        <pc:spChg chg="add mod">
          <ac:chgData name="TINOR ." userId="73e339597f740e8f" providerId="Windows Live" clId="Web-{7A7088C5-8AA8-4FA6-8B63-0AA64CB94C1C}" dt="2024-12-14T06:37:17.715" v="657" actId="1076"/>
          <ac:spMkLst>
            <pc:docMk/>
            <pc:sldMk cId="3699810183" sldId="263"/>
            <ac:spMk id="5" creationId="{E0728C2B-E86E-93D4-F9EE-3A25163AB1A5}"/>
          </ac:spMkLst>
        </pc:spChg>
        <pc:spChg chg="add del mod">
          <ac:chgData name="TINOR ." userId="73e339597f740e8f" providerId="Windows Live" clId="Web-{7A7088C5-8AA8-4FA6-8B63-0AA64CB94C1C}" dt="2024-12-14T06:05:33.925" v="491"/>
          <ac:spMkLst>
            <pc:docMk/>
            <pc:sldMk cId="3699810183" sldId="263"/>
            <ac:spMk id="6" creationId="{D4ABC2C3-9F93-CB91-2670-81C198B382ED}"/>
          </ac:spMkLst>
        </pc:spChg>
        <pc:spChg chg="add mod">
          <ac:chgData name="TINOR ." userId="73e339597f740e8f" providerId="Windows Live" clId="Web-{7A7088C5-8AA8-4FA6-8B63-0AA64CB94C1C}" dt="2024-12-14T06:37:15.090" v="656" actId="1076"/>
          <ac:spMkLst>
            <pc:docMk/>
            <pc:sldMk cId="3699810183" sldId="263"/>
            <ac:spMk id="7" creationId="{ED03E368-179F-941A-05E1-3A8122F5BEBF}"/>
          </ac:spMkLst>
        </pc:spChg>
        <pc:picChg chg="add mod">
          <ac:chgData name="TINOR ." userId="73e339597f740e8f" providerId="Windows Live" clId="Web-{7A7088C5-8AA8-4FA6-8B63-0AA64CB94C1C}" dt="2024-12-14T06:37:44.747" v="667" actId="1076"/>
          <ac:picMkLst>
            <pc:docMk/>
            <pc:sldMk cId="3699810183" sldId="263"/>
            <ac:picMk id="6" creationId="{E529D141-85AA-6877-967B-F69B546A629A}"/>
          </ac:picMkLst>
        </pc:picChg>
        <pc:picChg chg="add mod">
          <ac:chgData name="TINOR ." userId="73e339597f740e8f" providerId="Windows Live" clId="Web-{7A7088C5-8AA8-4FA6-8B63-0AA64CB94C1C}" dt="2024-12-14T06:37:07.355" v="652" actId="1076"/>
          <ac:picMkLst>
            <pc:docMk/>
            <pc:sldMk cId="3699810183" sldId="263"/>
            <ac:picMk id="8" creationId="{129BAA6D-A27C-D929-BFF3-E521C89BBF45}"/>
          </ac:picMkLst>
        </pc:picChg>
        <pc:picChg chg="add del mod">
          <ac:chgData name="TINOR ." userId="73e339597f740e8f" providerId="Windows Live" clId="Web-{7A7088C5-8AA8-4FA6-8B63-0AA64CB94C1C}" dt="2024-12-14T06:09:28.713" v="506"/>
          <ac:picMkLst>
            <pc:docMk/>
            <pc:sldMk cId="3699810183" sldId="263"/>
            <ac:picMk id="9" creationId="{30469D33-FAAF-572D-7D3D-8ADD1CE21C47}"/>
          </ac:picMkLst>
        </pc:picChg>
        <pc:picChg chg="add mod">
          <ac:chgData name="TINOR ." userId="73e339597f740e8f" providerId="Windows Live" clId="Web-{7A7088C5-8AA8-4FA6-8B63-0AA64CB94C1C}" dt="2024-12-14T06:37:12.230" v="655" actId="14100"/>
          <ac:picMkLst>
            <pc:docMk/>
            <pc:sldMk cId="3699810183" sldId="263"/>
            <ac:picMk id="10" creationId="{8EEA6166-5F8F-8658-06CE-0F8BA468523D}"/>
          </ac:picMkLst>
        </pc:picChg>
        <pc:picChg chg="add mod">
          <ac:chgData name="TINOR ." userId="73e339597f740e8f" providerId="Windows Live" clId="Web-{7A7088C5-8AA8-4FA6-8B63-0AA64CB94C1C}" dt="2024-12-14T06:37:20.527" v="659" actId="1076"/>
          <ac:picMkLst>
            <pc:docMk/>
            <pc:sldMk cId="3699810183" sldId="263"/>
            <ac:picMk id="11" creationId="{16309DF6-2640-5389-1468-B7A0A1C8A3DA}"/>
          </ac:picMkLst>
        </pc:picChg>
        <pc:picChg chg="add mod">
          <ac:chgData name="TINOR ." userId="73e339597f740e8f" providerId="Windows Live" clId="Web-{7A7088C5-8AA8-4FA6-8B63-0AA64CB94C1C}" dt="2024-12-14T06:37:37.153" v="663" actId="1076"/>
          <ac:picMkLst>
            <pc:docMk/>
            <pc:sldMk cId="3699810183" sldId="263"/>
            <ac:picMk id="13" creationId="{E52C6D14-0242-C8B0-7C94-DF730A347360}"/>
          </ac:picMkLst>
        </pc:picChg>
      </pc:sldChg>
      <pc:sldChg chg="addSp delSp modSp new ord">
        <pc:chgData name="TINOR ." userId="73e339597f740e8f" providerId="Windows Live" clId="Web-{7A7088C5-8AA8-4FA6-8B63-0AA64CB94C1C}" dt="2024-12-14T07:32:23.584" v="1275" actId="1076"/>
        <pc:sldMkLst>
          <pc:docMk/>
          <pc:sldMk cId="2162941164" sldId="264"/>
        </pc:sldMkLst>
        <pc:spChg chg="add mod">
          <ac:chgData name="TINOR ." userId="73e339597f740e8f" providerId="Windows Live" clId="Web-{7A7088C5-8AA8-4FA6-8B63-0AA64CB94C1C}" dt="2024-12-14T06:57:06.791" v="879" actId="20577"/>
          <ac:spMkLst>
            <pc:docMk/>
            <pc:sldMk cId="2162941164" sldId="264"/>
            <ac:spMk id="3" creationId="{C444D27D-81B4-BA52-B573-A90790025D79}"/>
          </ac:spMkLst>
        </pc:spChg>
        <pc:spChg chg="add mod">
          <ac:chgData name="TINOR ." userId="73e339597f740e8f" providerId="Windows Live" clId="Web-{7A7088C5-8AA8-4FA6-8B63-0AA64CB94C1C}" dt="2024-12-14T07:31:13.362" v="1267" actId="20577"/>
          <ac:spMkLst>
            <pc:docMk/>
            <pc:sldMk cId="2162941164" sldId="264"/>
            <ac:spMk id="4" creationId="{98EB7EC8-8843-ADE9-FEA1-E5521F19F478}"/>
          </ac:spMkLst>
        </pc:spChg>
        <pc:spChg chg="add del mod">
          <ac:chgData name="TINOR ." userId="73e339597f740e8f" providerId="Windows Live" clId="Web-{7A7088C5-8AA8-4FA6-8B63-0AA64CB94C1C}" dt="2024-12-14T07:14:06.258" v="1105"/>
          <ac:spMkLst>
            <pc:docMk/>
            <pc:sldMk cId="2162941164" sldId="264"/>
            <ac:spMk id="12" creationId="{A6D40A97-FD21-B8FF-9B3C-B47B681FBA8D}"/>
          </ac:spMkLst>
        </pc:spChg>
        <pc:spChg chg="add del mod">
          <ac:chgData name="TINOR ." userId="73e339597f740e8f" providerId="Windows Live" clId="Web-{7A7088C5-8AA8-4FA6-8B63-0AA64CB94C1C}" dt="2024-12-14T07:15:09.354" v="1121"/>
          <ac:spMkLst>
            <pc:docMk/>
            <pc:sldMk cId="2162941164" sldId="264"/>
            <ac:spMk id="16" creationId="{14065E50-A6A4-8752-BAAC-E1B352B3B016}"/>
          </ac:spMkLst>
        </pc:spChg>
        <pc:spChg chg="add del mod">
          <ac:chgData name="TINOR ." userId="73e339597f740e8f" providerId="Windows Live" clId="Web-{7A7088C5-8AA8-4FA6-8B63-0AA64CB94C1C}" dt="2024-12-14T07:16:41.233" v="1145"/>
          <ac:spMkLst>
            <pc:docMk/>
            <pc:sldMk cId="2162941164" sldId="264"/>
            <ac:spMk id="19" creationId="{317F9B71-B363-C881-C70F-2F0570BEC5DC}"/>
          </ac:spMkLst>
        </pc:spChg>
        <pc:spChg chg="add mod">
          <ac:chgData name="TINOR ." userId="73e339597f740e8f" providerId="Windows Live" clId="Web-{7A7088C5-8AA8-4FA6-8B63-0AA64CB94C1C}" dt="2024-12-14T07:17:00.812" v="1153" actId="1076"/>
          <ac:spMkLst>
            <pc:docMk/>
            <pc:sldMk cId="2162941164" sldId="264"/>
            <ac:spMk id="21" creationId="{317F9B71-B363-C881-C70F-2F0570BEC5DC}"/>
          </ac:spMkLst>
        </pc:spChg>
        <pc:picChg chg="add del mod">
          <ac:chgData name="TINOR ." userId="73e339597f740e8f" providerId="Windows Live" clId="Web-{7A7088C5-8AA8-4FA6-8B63-0AA64CB94C1C}" dt="2024-12-14T07:14:49.729" v="1116"/>
          <ac:picMkLst>
            <pc:docMk/>
            <pc:sldMk cId="2162941164" sldId="264"/>
            <ac:picMk id="2" creationId="{6AACE9D4-271B-3431-2CB3-F8E520533355}"/>
          </ac:picMkLst>
        </pc:picChg>
        <pc:picChg chg="add del mod">
          <ac:chgData name="TINOR ." userId="73e339597f740e8f" providerId="Windows Live" clId="Web-{7A7088C5-8AA8-4FA6-8B63-0AA64CB94C1C}" dt="2024-12-14T06:56:42.525" v="866"/>
          <ac:picMkLst>
            <pc:docMk/>
            <pc:sldMk cId="2162941164" sldId="264"/>
            <ac:picMk id="5" creationId="{3F236503-FEBB-B24D-8B84-65F9B814D7A6}"/>
          </ac:picMkLst>
        </pc:picChg>
        <pc:picChg chg="add del mod">
          <ac:chgData name="TINOR ." userId="73e339597f740e8f" providerId="Windows Live" clId="Web-{7A7088C5-8AA8-4FA6-8B63-0AA64CB94C1C}" dt="2024-12-14T06:53:21.111" v="859"/>
          <ac:picMkLst>
            <pc:docMk/>
            <pc:sldMk cId="2162941164" sldId="264"/>
            <ac:picMk id="6" creationId="{1D86733D-EABE-6FDE-4624-E336B786132F}"/>
          </ac:picMkLst>
        </pc:picChg>
        <pc:picChg chg="add del mod">
          <ac:chgData name="TINOR ." userId="73e339597f740e8f" providerId="Windows Live" clId="Web-{7A7088C5-8AA8-4FA6-8B63-0AA64CB94C1C}" dt="2024-12-14T06:57:39.527" v="886"/>
          <ac:picMkLst>
            <pc:docMk/>
            <pc:sldMk cId="2162941164" sldId="264"/>
            <ac:picMk id="7" creationId="{082ED59E-F6BE-6B6A-FBB5-339A243074AB}"/>
          </ac:picMkLst>
        </pc:picChg>
        <pc:picChg chg="add del mod">
          <ac:chgData name="TINOR ." userId="73e339597f740e8f" providerId="Windows Live" clId="Web-{7A7088C5-8AA8-4FA6-8B63-0AA64CB94C1C}" dt="2024-12-14T06:56:46.353" v="869"/>
          <ac:picMkLst>
            <pc:docMk/>
            <pc:sldMk cId="2162941164" sldId="264"/>
            <ac:picMk id="8" creationId="{C5D456DD-3CA2-336B-E23A-19D295C2C717}"/>
          </ac:picMkLst>
        </pc:picChg>
        <pc:picChg chg="add mod">
          <ac:chgData name="TINOR ." userId="73e339597f740e8f" providerId="Windows Live" clId="Web-{7A7088C5-8AA8-4FA6-8B63-0AA64CB94C1C}" dt="2024-12-14T06:56:58.447" v="872" actId="1076"/>
          <ac:picMkLst>
            <pc:docMk/>
            <pc:sldMk cId="2162941164" sldId="264"/>
            <ac:picMk id="9" creationId="{2810B42E-5DB6-70A3-391E-EC86151B4C9B}"/>
          </ac:picMkLst>
        </pc:picChg>
        <pc:picChg chg="add del mod">
          <ac:chgData name="TINOR ." userId="73e339597f740e8f" providerId="Windows Live" clId="Web-{7A7088C5-8AA8-4FA6-8B63-0AA64CB94C1C}" dt="2024-12-14T07:31:44.582" v="1270"/>
          <ac:picMkLst>
            <pc:docMk/>
            <pc:sldMk cId="2162941164" sldId="264"/>
            <ac:picMk id="10" creationId="{B429A5D1-0D40-2255-F008-0357E98C5B50}"/>
          </ac:picMkLst>
        </pc:picChg>
        <pc:picChg chg="add mod">
          <ac:chgData name="TINOR ." userId="73e339597f740e8f" providerId="Windows Live" clId="Web-{7A7088C5-8AA8-4FA6-8B63-0AA64CB94C1C}" dt="2024-12-14T07:32:23.584" v="1275" actId="1076"/>
          <ac:picMkLst>
            <pc:docMk/>
            <pc:sldMk cId="2162941164" sldId="264"/>
            <ac:picMk id="14" creationId="{A4221179-322E-42DF-4F47-AF6967B03C63}"/>
          </ac:picMkLst>
        </pc:picChg>
        <pc:picChg chg="add del mod">
          <ac:chgData name="TINOR ." userId="73e339597f740e8f" providerId="Windows Live" clId="Web-{7A7088C5-8AA8-4FA6-8B63-0AA64CB94C1C}" dt="2024-12-14T07:15:55.262" v="1137"/>
          <ac:picMkLst>
            <pc:docMk/>
            <pc:sldMk cId="2162941164" sldId="264"/>
            <ac:picMk id="18" creationId="{EB6FD7E2-16D2-143D-EA0A-2CA23FFFE835}"/>
          </ac:picMkLst>
        </pc:picChg>
        <pc:picChg chg="add del mod">
          <ac:chgData name="TINOR ." userId="73e339597f740e8f" providerId="Windows Live" clId="Web-{7A7088C5-8AA8-4FA6-8B63-0AA64CB94C1C}" dt="2024-12-14T07:16:57.265" v="1152" actId="1076"/>
          <ac:picMkLst>
            <pc:docMk/>
            <pc:sldMk cId="2162941164" sldId="264"/>
            <ac:picMk id="20" creationId="{CD379D9B-A885-E389-3CC6-D88F482E5CD7}"/>
          </ac:picMkLst>
        </pc:picChg>
        <pc:picChg chg="add mod">
          <ac:chgData name="TINOR ." userId="73e339597f740e8f" providerId="Windows Live" clId="Web-{7A7088C5-8AA8-4FA6-8B63-0AA64CB94C1C}" dt="2024-12-14T07:31:56.989" v="1273" actId="1076"/>
          <ac:picMkLst>
            <pc:docMk/>
            <pc:sldMk cId="2162941164" sldId="264"/>
            <ac:picMk id="22" creationId="{84345465-9426-B47B-BDC6-7F96ABA26F65}"/>
          </ac:picMkLst>
        </pc:picChg>
      </pc:sldChg>
      <pc:sldChg chg="addSp modSp new ord">
        <pc:chgData name="TINOR ." userId="73e339597f740e8f" providerId="Windows Live" clId="Web-{7A7088C5-8AA8-4FA6-8B63-0AA64CB94C1C}" dt="2024-12-14T07:43:02.828" v="1458" actId="20577"/>
        <pc:sldMkLst>
          <pc:docMk/>
          <pc:sldMk cId="3516230104" sldId="265"/>
        </pc:sldMkLst>
        <pc:spChg chg="mod">
          <ac:chgData name="TINOR ." userId="73e339597f740e8f" providerId="Windows Live" clId="Web-{7A7088C5-8AA8-4FA6-8B63-0AA64CB94C1C}" dt="2024-12-14T07:39:20.053" v="1331" actId="20577"/>
          <ac:spMkLst>
            <pc:docMk/>
            <pc:sldMk cId="3516230104" sldId="265"/>
            <ac:spMk id="2" creationId="{03E3B2B2-ABF3-4EB6-406E-F56B9E9B4211}"/>
          </ac:spMkLst>
        </pc:spChg>
        <pc:spChg chg="add mod">
          <ac:chgData name="TINOR ." userId="73e339597f740e8f" providerId="Windows Live" clId="Web-{7A7088C5-8AA8-4FA6-8B63-0AA64CB94C1C}" dt="2024-12-14T07:41:50.357" v="1400" actId="1076"/>
          <ac:spMkLst>
            <pc:docMk/>
            <pc:sldMk cId="3516230104" sldId="265"/>
            <ac:spMk id="3" creationId="{0B74C408-D472-8589-E8C1-901BB6355D65}"/>
          </ac:spMkLst>
        </pc:spChg>
        <pc:spChg chg="add mod">
          <ac:chgData name="TINOR ." userId="73e339597f740e8f" providerId="Windows Live" clId="Web-{7A7088C5-8AA8-4FA6-8B63-0AA64CB94C1C}" dt="2024-12-14T07:43:02.828" v="1458" actId="20577"/>
          <ac:spMkLst>
            <pc:docMk/>
            <pc:sldMk cId="3516230104" sldId="265"/>
            <ac:spMk id="4" creationId="{515B6F5F-E1A6-DC89-53A8-F275DD2FFE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db14cf6860a327d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db14cf6860a327d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d9973a5149efbc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d9973a5149efbc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d9973a5149efbc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d9973a5149efbc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d9973a5149efbc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d9973a5149efbc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44D27D-81B4-BA52-B573-A90790025D79}"/>
              </a:ext>
            </a:extLst>
          </p:cNvPr>
          <p:cNvSpPr txBox="1"/>
          <p:nvPr/>
        </p:nvSpPr>
        <p:spPr>
          <a:xfrm>
            <a:off x="1158039" y="3481636"/>
            <a:ext cx="28349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Varun Rajpal   </a:t>
            </a:r>
          </a:p>
          <a:p>
            <a:r>
              <a:rPr lang="en-US" dirty="0"/>
              <a:t>S/O Mr. Chandra Prakash Rajpal </a:t>
            </a:r>
          </a:p>
          <a:p>
            <a:r>
              <a:rPr lang="en-US" dirty="0"/>
              <a:t>Founder</a:t>
            </a:r>
          </a:p>
        </p:txBody>
      </p:sp>
      <p:sp>
        <p:nvSpPr>
          <p:cNvPr id="4" name="TextBox 3">
            <a:extLst>
              <a:ext uri="{FF2B5EF4-FFF2-40B4-BE49-F238E27FC236}">
                <a16:creationId xmlns:a16="http://schemas.microsoft.com/office/drawing/2014/main" id="{98EB7EC8-8843-ADE9-FEA1-E5521F19F478}"/>
              </a:ext>
            </a:extLst>
          </p:cNvPr>
          <p:cNvSpPr txBox="1"/>
          <p:nvPr/>
        </p:nvSpPr>
        <p:spPr>
          <a:xfrm>
            <a:off x="5286374" y="3481637"/>
            <a:ext cx="30680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Ronit Soni </a:t>
            </a:r>
          </a:p>
          <a:p>
            <a:r>
              <a:rPr lang="en-US" dirty="0"/>
              <a:t>S/O Mr. Santosh Kumar Soni</a:t>
            </a:r>
          </a:p>
          <a:p>
            <a:r>
              <a:rPr lang="en-US" dirty="0"/>
              <a:t>Co-founder </a:t>
            </a:r>
          </a:p>
        </p:txBody>
      </p:sp>
      <p:pic>
        <p:nvPicPr>
          <p:cNvPr id="9" name="Picture 8" descr="A person in a suit&#10;&#10;Description automatically generated">
            <a:extLst>
              <a:ext uri="{FF2B5EF4-FFF2-40B4-BE49-F238E27FC236}">
                <a16:creationId xmlns:a16="http://schemas.microsoft.com/office/drawing/2014/main" id="{2810B42E-5DB6-70A3-391E-EC86151B4C9B}"/>
              </a:ext>
            </a:extLst>
          </p:cNvPr>
          <p:cNvPicPr>
            <a:picLocks noChangeAspect="1"/>
          </p:cNvPicPr>
          <p:nvPr/>
        </p:nvPicPr>
        <p:blipFill>
          <a:blip r:embed="rId2"/>
          <a:stretch>
            <a:fillRect/>
          </a:stretch>
        </p:blipFill>
        <p:spPr>
          <a:xfrm>
            <a:off x="1488451" y="1397167"/>
            <a:ext cx="1595097" cy="2010778"/>
          </a:xfrm>
          <a:prstGeom prst="rect">
            <a:avLst/>
          </a:prstGeom>
        </p:spPr>
      </p:pic>
      <p:pic>
        <p:nvPicPr>
          <p:cNvPr id="14" name="Google Shape;97;p14" descr="A row of colorful trash cans&#10;&#10;Description automatically generated">
            <a:extLst>
              <a:ext uri="{FF2B5EF4-FFF2-40B4-BE49-F238E27FC236}">
                <a16:creationId xmlns:a16="http://schemas.microsoft.com/office/drawing/2014/main" id="{A4221179-322E-42DF-4F47-AF6967B03C63}"/>
              </a:ext>
            </a:extLst>
          </p:cNvPr>
          <p:cNvPicPr preferRelativeResize="0"/>
          <p:nvPr/>
        </p:nvPicPr>
        <p:blipFill>
          <a:blip r:embed="rId3">
            <a:alphaModFix amt="6000"/>
          </a:blip>
          <a:stretch>
            <a:fillRect/>
          </a:stretch>
        </p:blipFill>
        <p:spPr>
          <a:xfrm>
            <a:off x="3" y="4"/>
            <a:ext cx="9144000" cy="5143500"/>
          </a:xfrm>
          <a:prstGeom prst="rect">
            <a:avLst/>
          </a:prstGeom>
          <a:noFill/>
          <a:ln>
            <a:noFill/>
          </a:ln>
        </p:spPr>
      </p:pic>
      <p:pic>
        <p:nvPicPr>
          <p:cNvPr id="20" name="Picture 19" descr="A logo of a company&#10;&#10;Description automatically generated">
            <a:extLst>
              <a:ext uri="{FF2B5EF4-FFF2-40B4-BE49-F238E27FC236}">
                <a16:creationId xmlns:a16="http://schemas.microsoft.com/office/drawing/2014/main" id="{CD379D9B-A885-E389-3CC6-D88F482E5CD7}"/>
              </a:ext>
            </a:extLst>
          </p:cNvPr>
          <p:cNvPicPr>
            <a:picLocks noChangeAspect="1"/>
          </p:cNvPicPr>
          <p:nvPr/>
        </p:nvPicPr>
        <p:blipFill>
          <a:blip r:embed="rId4"/>
          <a:stretch>
            <a:fillRect/>
          </a:stretch>
        </p:blipFill>
        <p:spPr>
          <a:xfrm>
            <a:off x="2175460" y="111793"/>
            <a:ext cx="4371975" cy="1009650"/>
          </a:xfrm>
          <a:prstGeom prst="rect">
            <a:avLst/>
          </a:prstGeom>
        </p:spPr>
      </p:pic>
      <p:sp>
        <p:nvSpPr>
          <p:cNvPr id="21" name="TextBox 18">
            <a:extLst>
              <a:ext uri="{FF2B5EF4-FFF2-40B4-BE49-F238E27FC236}">
                <a16:creationId xmlns:a16="http://schemas.microsoft.com/office/drawing/2014/main" id="{317F9B71-B363-C881-C70F-2F0570BEC5DC}"/>
              </a:ext>
            </a:extLst>
          </p:cNvPr>
          <p:cNvSpPr txBox="1"/>
          <p:nvPr/>
        </p:nvSpPr>
        <p:spPr>
          <a:xfrm>
            <a:off x="4361447" y="879809"/>
            <a:ext cx="294021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err="1">
                <a:solidFill>
                  <a:srgbClr val="00B050"/>
                </a:solidFill>
              </a:rPr>
              <a:t>कचरे</a:t>
            </a:r>
            <a:r>
              <a:rPr lang="en-US" dirty="0">
                <a:solidFill>
                  <a:srgbClr val="00B050"/>
                </a:solidFill>
              </a:rPr>
              <a:t> </a:t>
            </a:r>
            <a:r>
              <a:rPr lang="en-US" err="1">
                <a:solidFill>
                  <a:srgbClr val="00B050"/>
                </a:solidFill>
              </a:rPr>
              <a:t>से</a:t>
            </a:r>
            <a:r>
              <a:rPr lang="en-US" dirty="0">
                <a:solidFill>
                  <a:srgbClr val="00B050"/>
                </a:solidFill>
              </a:rPr>
              <a:t> </a:t>
            </a:r>
            <a:r>
              <a:rPr lang="en-US" err="1">
                <a:solidFill>
                  <a:srgbClr val="00B050"/>
                </a:solidFill>
              </a:rPr>
              <a:t>भी</a:t>
            </a:r>
            <a:r>
              <a:rPr lang="en-US" dirty="0">
                <a:solidFill>
                  <a:srgbClr val="00B050"/>
                </a:solidFill>
              </a:rPr>
              <a:t> </a:t>
            </a:r>
            <a:r>
              <a:rPr lang="en-US" err="1">
                <a:solidFill>
                  <a:srgbClr val="00B050"/>
                </a:solidFill>
              </a:rPr>
              <a:t>पैसा</a:t>
            </a:r>
            <a:r>
              <a:rPr lang="en-US" dirty="0">
                <a:solidFill>
                  <a:srgbClr val="00B050"/>
                </a:solidFill>
              </a:rPr>
              <a:t> </a:t>
            </a:r>
            <a:r>
              <a:rPr lang="en-US" err="1">
                <a:solidFill>
                  <a:srgbClr val="00B050"/>
                </a:solidFill>
              </a:rPr>
              <a:t>है</a:t>
            </a:r>
            <a:r>
              <a:rPr lang="en-US" dirty="0">
                <a:solidFill>
                  <a:srgbClr val="00B050"/>
                </a:solidFill>
              </a:rPr>
              <a:t>।</a:t>
            </a:r>
            <a:endParaRPr lang="en-US" dirty="0"/>
          </a:p>
        </p:txBody>
      </p:sp>
      <p:pic>
        <p:nvPicPr>
          <p:cNvPr id="22" name="Picture 21" descr="A person smiling at the camera&#10;&#10;Description automatically generated">
            <a:extLst>
              <a:ext uri="{FF2B5EF4-FFF2-40B4-BE49-F238E27FC236}">
                <a16:creationId xmlns:a16="http://schemas.microsoft.com/office/drawing/2014/main" id="{84345465-9426-B47B-BDC6-7F96ABA26F65}"/>
              </a:ext>
            </a:extLst>
          </p:cNvPr>
          <p:cNvPicPr>
            <a:picLocks noChangeAspect="1"/>
          </p:cNvPicPr>
          <p:nvPr/>
        </p:nvPicPr>
        <p:blipFill>
          <a:blip r:embed="rId5"/>
          <a:stretch>
            <a:fillRect/>
          </a:stretch>
        </p:blipFill>
        <p:spPr>
          <a:xfrm>
            <a:off x="5610754" y="1397167"/>
            <a:ext cx="1590675" cy="2010779"/>
          </a:xfrm>
          <a:prstGeom prst="rect">
            <a:avLst/>
          </a:prstGeom>
        </p:spPr>
      </p:pic>
    </p:spTree>
    <p:extLst>
      <p:ext uri="{BB962C8B-B14F-4D97-AF65-F5344CB8AC3E}">
        <p14:creationId xmlns:p14="http://schemas.microsoft.com/office/powerpoint/2010/main" val="216294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idx="4294967295"/>
          </p:nvPr>
        </p:nvSpPr>
        <p:spPr>
          <a:xfrm>
            <a:off x="380112" y="283532"/>
            <a:ext cx="6971700" cy="593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latin typeface="Georgia"/>
                <a:ea typeface="EB Garamond"/>
                <a:cs typeface="EB Garamond"/>
                <a:sym typeface="EB Garamond"/>
              </a:rPr>
              <a:t>Table contents</a:t>
            </a:r>
            <a:endParaRPr lang="en-US" sz="3600" u="sng" dirty="0">
              <a:latin typeface="Georgia"/>
              <a:ea typeface="EB Garamond"/>
              <a:cs typeface="EB Garamond"/>
            </a:endParaRPr>
          </a:p>
        </p:txBody>
      </p:sp>
      <p:sp>
        <p:nvSpPr>
          <p:cNvPr id="87" name="Google Shape;87;p13"/>
          <p:cNvSpPr txBox="1"/>
          <p:nvPr/>
        </p:nvSpPr>
        <p:spPr>
          <a:xfrm>
            <a:off x="299931" y="1115007"/>
            <a:ext cx="8610900" cy="308696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285750" indent="-285750">
              <a:lnSpc>
                <a:spcPct val="114999"/>
              </a:lnSpc>
              <a:buFont typeface="Wingdings,Sans-Serif"/>
              <a:buChar char="v"/>
            </a:pPr>
            <a:r>
              <a:rPr lang="en-GB" sz="1800">
                <a:highlight>
                  <a:srgbClr val="FFFFFF"/>
                </a:highlight>
                <a:latin typeface="Lato Bold"/>
                <a:ea typeface="Lato"/>
                <a:sym typeface="Lato"/>
              </a:rPr>
              <a:t>What is waste management...?</a:t>
            </a:r>
            <a:endParaRPr lang="en-US" sz="1800">
              <a:solidFill>
                <a:srgbClr val="1A9988"/>
              </a:solidFill>
              <a:latin typeface="Lato Bold"/>
              <a:ea typeface="Lato"/>
            </a:endParaRPr>
          </a:p>
          <a:p>
            <a:pPr lvl="0" algn="l">
              <a:lnSpc>
                <a:spcPct val="115000"/>
              </a:lnSpc>
              <a:spcBef>
                <a:spcPts val="0"/>
              </a:spcBef>
              <a:spcAft>
                <a:spcPts val="0"/>
              </a:spcAft>
            </a:pPr>
            <a:endParaRPr lang="en-GB" sz="1800" b="1">
              <a:highlight>
                <a:srgbClr val="FFFFFF"/>
              </a:highlight>
              <a:latin typeface="Lato"/>
              <a:ea typeface="Lato"/>
              <a:cs typeface="Lato"/>
            </a:endParaRPr>
          </a:p>
          <a:p>
            <a:pPr marL="285750" lvl="0" indent="-285750" algn="l" rtl="0">
              <a:lnSpc>
                <a:spcPct val="115000"/>
              </a:lnSpc>
              <a:spcBef>
                <a:spcPts val="0"/>
              </a:spcBef>
              <a:spcAft>
                <a:spcPts val="0"/>
              </a:spcAft>
              <a:buFont typeface="Wingdings"/>
              <a:buChar char="v"/>
            </a:pPr>
            <a:r>
              <a:rPr lang="en-GB" sz="1800" b="1">
                <a:highlight>
                  <a:schemeClr val="lt1"/>
                </a:highlight>
                <a:latin typeface="Lato"/>
                <a:ea typeface="Lato"/>
                <a:cs typeface="Lato"/>
                <a:sym typeface="Lato"/>
              </a:rPr>
              <a:t>What is the need for waste management...?</a:t>
            </a:r>
            <a:endParaRPr sz="1800" b="1">
              <a:highlight>
                <a:srgbClr val="FFFFFF"/>
              </a:highlight>
              <a:latin typeface="Lato"/>
              <a:ea typeface="Lato"/>
              <a:cs typeface="Lato"/>
            </a:endParaRPr>
          </a:p>
          <a:p>
            <a:pPr marL="285750" indent="-285750">
              <a:lnSpc>
                <a:spcPct val="114999"/>
              </a:lnSpc>
              <a:buFont typeface="Wingdings"/>
              <a:buChar char="v"/>
            </a:pPr>
            <a:endParaRPr lang="en-GB" sz="1800" b="1">
              <a:highlight>
                <a:schemeClr val="lt1"/>
              </a:highlight>
              <a:latin typeface="Lato"/>
              <a:ea typeface="Lato"/>
              <a:cs typeface="Lato"/>
              <a:sym typeface="Lato"/>
            </a:endParaRPr>
          </a:p>
          <a:p>
            <a:pPr marL="285750" indent="-285750">
              <a:lnSpc>
                <a:spcPct val="115000"/>
              </a:lnSpc>
              <a:buFont typeface="Wingdings"/>
              <a:buChar char="v"/>
            </a:pPr>
            <a:r>
              <a:rPr lang="en-GB" sz="1800" b="1">
                <a:highlight>
                  <a:schemeClr val="lt1"/>
                </a:highlight>
                <a:latin typeface="Lato"/>
                <a:ea typeface="Lato"/>
                <a:cs typeface="Lato"/>
                <a:sym typeface="Lato"/>
              </a:rPr>
              <a:t> Idea for solving this problem (Scrap Care).</a:t>
            </a:r>
            <a:endParaRPr sz="1800" b="1">
              <a:highlight>
                <a:srgbClr val="FFFFFF"/>
              </a:highlight>
              <a:latin typeface="Lato"/>
              <a:ea typeface="Lato"/>
              <a:cs typeface="Lato"/>
            </a:endParaRPr>
          </a:p>
          <a:p>
            <a:pPr marL="285750" indent="-285750">
              <a:lnSpc>
                <a:spcPct val="114999"/>
              </a:lnSpc>
              <a:buFont typeface="Wingdings"/>
              <a:buChar char="v"/>
            </a:pPr>
            <a:endParaRPr lang="en-GB" sz="1800" b="1">
              <a:highlight>
                <a:srgbClr val="FFFFFF"/>
              </a:highlight>
              <a:latin typeface="Lato"/>
              <a:ea typeface="Lato"/>
              <a:cs typeface="Lato"/>
            </a:endParaRPr>
          </a:p>
          <a:p>
            <a:pPr marL="285750" indent="-285750">
              <a:lnSpc>
                <a:spcPct val="114999"/>
              </a:lnSpc>
              <a:buFont typeface="Wingdings"/>
              <a:buChar char="v"/>
            </a:pPr>
            <a:r>
              <a:rPr lang="en-US" sz="1800">
                <a:highlight>
                  <a:srgbClr val="FFFFFF"/>
                </a:highlight>
                <a:latin typeface="Lato Bold"/>
                <a:ea typeface="Lato"/>
              </a:rPr>
              <a:t>Business Model and Customer Benefits</a:t>
            </a:r>
            <a:endParaRPr>
              <a:latin typeface="Lato Bold"/>
            </a:endParaRPr>
          </a:p>
          <a:p>
            <a:pPr marL="285750" indent="-285750">
              <a:lnSpc>
                <a:spcPct val="114999"/>
              </a:lnSpc>
              <a:buFont typeface="Wingdings"/>
              <a:buChar char="v"/>
            </a:pPr>
            <a:endParaRPr lang="en-US" sz="1800">
              <a:highlight>
                <a:schemeClr val="lt1"/>
              </a:highlight>
              <a:ea typeface="Lato"/>
              <a:sym typeface="Lato"/>
            </a:endParaRPr>
          </a:p>
          <a:p>
            <a:pPr marL="285750" lvl="0" indent="-285750" algn="l" rtl="0">
              <a:lnSpc>
                <a:spcPct val="115000"/>
              </a:lnSpc>
              <a:spcBef>
                <a:spcPts val="0"/>
              </a:spcBef>
              <a:spcAft>
                <a:spcPts val="0"/>
              </a:spcAft>
              <a:buFont typeface="Wingdings"/>
              <a:buChar char="v"/>
            </a:pPr>
            <a:r>
              <a:rPr lang="en-GB" sz="1800" b="1">
                <a:highlight>
                  <a:schemeClr val="lt1"/>
                </a:highlight>
                <a:latin typeface="Lato"/>
                <a:ea typeface="Lato"/>
                <a:cs typeface="Lato"/>
                <a:sym typeface="Lato"/>
              </a:rPr>
              <a:t> After implementing effect</a:t>
            </a:r>
            <a:endParaRPr sz="1800" b="1">
              <a:highlight>
                <a:srgbClr val="FFFFFF"/>
              </a:highlight>
              <a:latin typeface="Lato"/>
              <a:ea typeface="Lato"/>
              <a:cs typeface="Lato"/>
            </a:endParaRPr>
          </a:p>
        </p:txBody>
      </p:sp>
      <p:pic>
        <p:nvPicPr>
          <p:cNvPr id="3" name="Google Shape;97;p14" descr="A row of colorful trash cans&#10;&#10;Description automatically generated">
            <a:extLst>
              <a:ext uri="{FF2B5EF4-FFF2-40B4-BE49-F238E27FC236}">
                <a16:creationId xmlns:a16="http://schemas.microsoft.com/office/drawing/2014/main" id="{3C3AD161-BD02-CE21-7A53-06EAC20AFF60}"/>
              </a:ext>
            </a:extLst>
          </p:cNvPr>
          <p:cNvPicPr preferRelativeResize="0"/>
          <p:nvPr/>
        </p:nvPicPr>
        <p:blipFill>
          <a:blip r:embed="rId3">
            <a:alphaModFix amt="6000"/>
          </a:blip>
          <a:stretch>
            <a:fillRect/>
          </a:stretch>
        </p:blipFill>
        <p:spPr>
          <a:xfrm>
            <a:off x="2" y="3"/>
            <a:ext cx="9144000" cy="5143500"/>
          </a:xfrm>
          <a:prstGeom prst="rect">
            <a:avLst/>
          </a:prstGeom>
          <a:noFill/>
          <a:ln>
            <a:noFill/>
          </a:ln>
        </p:spPr>
      </p:pic>
      <p:pic>
        <p:nvPicPr>
          <p:cNvPr id="5" name="Picture 4" descr="A logo of a company&#10;&#10;Description automatically generated">
            <a:extLst>
              <a:ext uri="{FF2B5EF4-FFF2-40B4-BE49-F238E27FC236}">
                <a16:creationId xmlns:a16="http://schemas.microsoft.com/office/drawing/2014/main" id="{2529A63E-EDDC-A73D-0276-772155D959AB}"/>
              </a:ext>
            </a:extLst>
          </p:cNvPr>
          <p:cNvPicPr>
            <a:picLocks noChangeAspect="1"/>
          </p:cNvPicPr>
          <p:nvPr/>
        </p:nvPicPr>
        <p:blipFill>
          <a:blip r:embed="rId4"/>
          <a:stretch>
            <a:fillRect/>
          </a:stretch>
        </p:blipFill>
        <p:spPr>
          <a:xfrm>
            <a:off x="6897040" y="42424"/>
            <a:ext cx="2017120" cy="547172"/>
          </a:xfrm>
          <a:prstGeom prst="rect">
            <a:avLst/>
          </a:prstGeom>
        </p:spPr>
      </p:pic>
      <p:pic>
        <p:nvPicPr>
          <p:cNvPr id="6" name="Picture 5" descr="A hand holding a piece of paper&#10;&#10;Description automatically generated">
            <a:extLst>
              <a:ext uri="{FF2B5EF4-FFF2-40B4-BE49-F238E27FC236}">
                <a16:creationId xmlns:a16="http://schemas.microsoft.com/office/drawing/2014/main" id="{37D13D15-3AE2-85AF-9B96-642268789013}"/>
              </a:ext>
            </a:extLst>
          </p:cNvPr>
          <p:cNvPicPr>
            <a:picLocks noChangeAspect="1"/>
          </p:cNvPicPr>
          <p:nvPr/>
        </p:nvPicPr>
        <p:blipFill>
          <a:blip r:embed="rId5"/>
          <a:stretch>
            <a:fillRect/>
          </a:stretch>
        </p:blipFill>
        <p:spPr>
          <a:xfrm>
            <a:off x="5258051" y="1191376"/>
            <a:ext cx="3651083" cy="27607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idx="4294967295"/>
          </p:nvPr>
        </p:nvSpPr>
        <p:spPr>
          <a:xfrm>
            <a:off x="1252708" y="242303"/>
            <a:ext cx="7688400" cy="787895"/>
          </a:xfrm>
          <a:prstGeom prst="rect">
            <a:avLst/>
          </a:prstGeom>
        </p:spPr>
        <p:txBody>
          <a:bodyPr spcFirstLastPara="1" wrap="square" lIns="91425" tIns="91425" rIns="91425" bIns="91425" anchor="t" anchorCtr="0">
            <a:noAutofit/>
          </a:bodyPr>
          <a:lstStyle/>
          <a:p>
            <a:pPr marL="38100" lvl="0" algn="l" rtl="0">
              <a:spcBef>
                <a:spcPts val="0"/>
              </a:spcBef>
              <a:spcAft>
                <a:spcPts val="0"/>
              </a:spcAft>
              <a:buSzPts val="3000"/>
            </a:pPr>
            <a:r>
              <a:rPr lang="en-GB" u="sng" dirty="0">
                <a:latin typeface="Georgia"/>
                <a:ea typeface="Georgia"/>
                <a:cs typeface="Georgia"/>
                <a:sym typeface="Georgia"/>
              </a:rPr>
              <a:t>What is waste management..??</a:t>
            </a:r>
            <a:endParaRPr lang="en-US" u="sng" dirty="0">
              <a:latin typeface="Georgia"/>
              <a:ea typeface="Georgia"/>
              <a:cs typeface="Georgia"/>
            </a:endParaRPr>
          </a:p>
        </p:txBody>
      </p:sp>
      <p:pic>
        <p:nvPicPr>
          <p:cNvPr id="97" name="Google Shape;97;p14"/>
          <p:cNvPicPr preferRelativeResize="0"/>
          <p:nvPr/>
        </p:nvPicPr>
        <p:blipFill>
          <a:blip r:embed="rId3">
            <a:alphaModFix amt="6000"/>
          </a:blip>
          <a:stretch>
            <a:fillRect/>
          </a:stretch>
        </p:blipFill>
        <p:spPr>
          <a:xfrm>
            <a:off x="2" y="639"/>
            <a:ext cx="9144000" cy="5143500"/>
          </a:xfrm>
          <a:prstGeom prst="rect">
            <a:avLst/>
          </a:prstGeom>
          <a:noFill/>
          <a:ln>
            <a:noFill/>
          </a:ln>
        </p:spPr>
      </p:pic>
      <p:pic>
        <p:nvPicPr>
          <p:cNvPr id="4" name="Picture 3" descr="A logo of a company&#10;&#10;Description automatically generated">
            <a:extLst>
              <a:ext uri="{FF2B5EF4-FFF2-40B4-BE49-F238E27FC236}">
                <a16:creationId xmlns:a16="http://schemas.microsoft.com/office/drawing/2014/main" id="{D56EABD3-FE00-7614-6FD1-CB8BC64FFB5F}"/>
              </a:ext>
            </a:extLst>
          </p:cNvPr>
          <p:cNvPicPr>
            <a:picLocks noChangeAspect="1"/>
          </p:cNvPicPr>
          <p:nvPr/>
        </p:nvPicPr>
        <p:blipFill>
          <a:blip r:embed="rId4"/>
          <a:stretch>
            <a:fillRect/>
          </a:stretch>
        </p:blipFill>
        <p:spPr>
          <a:xfrm>
            <a:off x="490224" y="4208358"/>
            <a:ext cx="2017120" cy="547172"/>
          </a:xfrm>
          <a:prstGeom prst="rect">
            <a:avLst/>
          </a:prstGeom>
        </p:spPr>
      </p:pic>
      <p:sp>
        <p:nvSpPr>
          <p:cNvPr id="5" name="TextBox 4">
            <a:extLst>
              <a:ext uri="{FF2B5EF4-FFF2-40B4-BE49-F238E27FC236}">
                <a16:creationId xmlns:a16="http://schemas.microsoft.com/office/drawing/2014/main" id="{CB12EDAF-217D-0205-6588-D87F60395480}"/>
              </a:ext>
            </a:extLst>
          </p:cNvPr>
          <p:cNvSpPr txBox="1"/>
          <p:nvPr/>
        </p:nvSpPr>
        <p:spPr>
          <a:xfrm>
            <a:off x="3015414" y="1503947"/>
            <a:ext cx="224088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sz="1800" b="1" i="1" dirty="0">
                <a:solidFill>
                  <a:schemeClr val="bg2"/>
                </a:solidFill>
                <a:latin typeface="Lato"/>
                <a:ea typeface="Lato"/>
                <a:cs typeface="Lato"/>
              </a:rPr>
              <a:t>Recycling.</a:t>
            </a:r>
            <a:endParaRPr lang="en-US" b="1" i="1">
              <a:solidFill>
                <a:schemeClr val="bg2"/>
              </a:solidFill>
              <a:ea typeface="Lato"/>
            </a:endParaRPr>
          </a:p>
          <a:p>
            <a:endParaRPr lang="en-GB" sz="1800" b="1" i="1" dirty="0">
              <a:solidFill>
                <a:schemeClr val="bg2"/>
              </a:solidFill>
              <a:latin typeface="Lato"/>
              <a:ea typeface="Lato"/>
              <a:cs typeface="Lato"/>
            </a:endParaRPr>
          </a:p>
          <a:p>
            <a:pPr marL="285750" indent="-285750">
              <a:buFont typeface="Wingdings"/>
              <a:buChar char="Ø"/>
            </a:pPr>
            <a:r>
              <a:rPr lang="en-GB" sz="1800" b="1" i="1" dirty="0">
                <a:solidFill>
                  <a:schemeClr val="bg2"/>
                </a:solidFill>
                <a:latin typeface="Lato"/>
                <a:ea typeface="Lato"/>
                <a:cs typeface="Lato"/>
              </a:rPr>
              <a:t> Treatment. </a:t>
            </a:r>
            <a:endParaRPr lang="en-US" b="1" i="1">
              <a:solidFill>
                <a:schemeClr val="bg2"/>
              </a:solidFill>
              <a:ea typeface="Lato"/>
            </a:endParaRPr>
          </a:p>
          <a:p>
            <a:pPr marL="285750" indent="-285750">
              <a:buFont typeface="Wingdings"/>
              <a:buChar char="Ø"/>
            </a:pPr>
            <a:endParaRPr lang="en-GB" sz="1800" b="1" i="1" dirty="0">
              <a:solidFill>
                <a:schemeClr val="bg2"/>
              </a:solidFill>
              <a:latin typeface="Lato"/>
              <a:ea typeface="Lato"/>
              <a:cs typeface="Lato"/>
            </a:endParaRPr>
          </a:p>
          <a:p>
            <a:pPr marL="285750" indent="-285750">
              <a:buFont typeface="Wingdings"/>
              <a:buChar char="Ø"/>
            </a:pPr>
            <a:r>
              <a:rPr lang="en-GB" sz="1800" b="1" i="1" dirty="0">
                <a:solidFill>
                  <a:schemeClr val="bg2"/>
                </a:solidFill>
                <a:latin typeface="Lato"/>
                <a:ea typeface="Lato"/>
                <a:cs typeface="Lato"/>
              </a:rPr>
              <a:t>final disposal.</a:t>
            </a:r>
            <a:endParaRPr lang="en-US">
              <a:solidFill>
                <a:schemeClr val="bg2"/>
              </a:solidFill>
            </a:endParaRPr>
          </a:p>
        </p:txBody>
      </p:sp>
      <p:sp>
        <p:nvSpPr>
          <p:cNvPr id="6" name="TextBox 5">
            <a:extLst>
              <a:ext uri="{FF2B5EF4-FFF2-40B4-BE49-F238E27FC236}">
                <a16:creationId xmlns:a16="http://schemas.microsoft.com/office/drawing/2014/main" id="{F454F0EC-4F0C-72FF-C5AD-99FD62BD2033}"/>
              </a:ext>
            </a:extLst>
          </p:cNvPr>
          <p:cNvSpPr txBox="1"/>
          <p:nvPr/>
        </p:nvSpPr>
        <p:spPr>
          <a:xfrm>
            <a:off x="375987" y="1413709"/>
            <a:ext cx="2240881" cy="1657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14999"/>
              </a:lnSpc>
              <a:buFont typeface="Wingdings,Sans-Serif"/>
              <a:buChar char="Ø"/>
            </a:pPr>
            <a:r>
              <a:rPr lang="en-GB" sz="1800" b="1" i="1" u="sng" dirty="0">
                <a:solidFill>
                  <a:schemeClr val="bg2"/>
                </a:solidFill>
                <a:latin typeface="Lato"/>
                <a:ea typeface="Lato"/>
                <a:cs typeface="Lato"/>
              </a:rPr>
              <a:t>Collection. </a:t>
            </a:r>
            <a:endParaRPr lang="en-US" sz="1800" u="sng">
              <a:solidFill>
                <a:schemeClr val="bg2"/>
              </a:solidFill>
              <a:latin typeface="Lato"/>
              <a:ea typeface="Lato"/>
              <a:cs typeface="Lato"/>
            </a:endParaRPr>
          </a:p>
          <a:p>
            <a:pPr marL="285750" indent="-285750">
              <a:lnSpc>
                <a:spcPct val="114999"/>
              </a:lnSpc>
              <a:buFont typeface="Wingdings,Sans-Serif"/>
              <a:buChar char="Ø"/>
            </a:pPr>
            <a:endParaRPr lang="en-GB" sz="1800" u="sng" dirty="0">
              <a:solidFill>
                <a:srgbClr val="1A9988"/>
              </a:solidFill>
              <a:latin typeface="Lato"/>
              <a:ea typeface="Lato"/>
              <a:cs typeface="Lato"/>
            </a:endParaRPr>
          </a:p>
          <a:p>
            <a:pPr marL="285750" indent="-285750">
              <a:lnSpc>
                <a:spcPct val="114999"/>
              </a:lnSpc>
              <a:buFont typeface="Wingdings,Sans-Serif"/>
              <a:buChar char="Ø"/>
            </a:pPr>
            <a:r>
              <a:rPr lang="en-GB" sz="1800" b="1" i="1" u="sng" dirty="0">
                <a:solidFill>
                  <a:schemeClr val="bg2"/>
                </a:solidFill>
                <a:latin typeface="Lato"/>
                <a:ea typeface="Lato"/>
                <a:cs typeface="Lato"/>
              </a:rPr>
              <a:t>Segregation.</a:t>
            </a:r>
            <a:endParaRPr lang="en-US" sz="1800" u="sng">
              <a:solidFill>
                <a:schemeClr val="bg2"/>
              </a:solidFill>
              <a:latin typeface="Lato"/>
              <a:ea typeface="Lato"/>
              <a:cs typeface="Lato"/>
            </a:endParaRPr>
          </a:p>
          <a:p>
            <a:pPr marL="285750" indent="-285750">
              <a:lnSpc>
                <a:spcPct val="114999"/>
              </a:lnSpc>
              <a:buFont typeface="Wingdings,Sans-Serif"/>
              <a:buChar char="Ø"/>
            </a:pPr>
            <a:endParaRPr lang="en-GB" sz="1800" u="sng" dirty="0">
              <a:solidFill>
                <a:srgbClr val="1A9988"/>
              </a:solidFill>
              <a:latin typeface="Lato"/>
              <a:ea typeface="Lato"/>
              <a:cs typeface="Lato"/>
            </a:endParaRPr>
          </a:p>
          <a:p>
            <a:pPr marL="285750" indent="-285750">
              <a:lnSpc>
                <a:spcPct val="114999"/>
              </a:lnSpc>
              <a:buFont typeface="Wingdings,Sans-Serif"/>
              <a:buChar char="Ø"/>
            </a:pPr>
            <a:r>
              <a:rPr lang="en-GB" sz="1800" b="1" i="1" u="sng" dirty="0">
                <a:solidFill>
                  <a:schemeClr val="bg2"/>
                </a:solidFill>
                <a:latin typeface="Lato"/>
                <a:ea typeface="Lato"/>
                <a:cs typeface="Lato"/>
              </a:rPr>
              <a:t>Transportation. </a:t>
            </a:r>
            <a:endParaRPr lang="en-US" u="sng" dirty="0">
              <a:solidFill>
                <a:schemeClr val="bg2"/>
              </a:solidFill>
            </a:endParaRPr>
          </a:p>
        </p:txBody>
      </p:sp>
      <p:pic>
        <p:nvPicPr>
          <p:cNvPr id="8" name="Picture 7" descr="A large group of garbage cans&#10;&#10;Description automatically generated">
            <a:extLst>
              <a:ext uri="{FF2B5EF4-FFF2-40B4-BE49-F238E27FC236}">
                <a16:creationId xmlns:a16="http://schemas.microsoft.com/office/drawing/2014/main" id="{A53CAA78-1EDA-2DEE-4AE4-6FC1540E22C7}"/>
              </a:ext>
            </a:extLst>
          </p:cNvPr>
          <p:cNvPicPr>
            <a:picLocks noChangeAspect="1"/>
          </p:cNvPicPr>
          <p:nvPr/>
        </p:nvPicPr>
        <p:blipFill>
          <a:blip r:embed="rId5"/>
          <a:stretch>
            <a:fillRect/>
          </a:stretch>
        </p:blipFill>
        <p:spPr>
          <a:xfrm>
            <a:off x="4902868" y="1578172"/>
            <a:ext cx="4113297" cy="2633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4C408-D472-8589-E8C1-901BB6355D65}"/>
              </a:ext>
            </a:extLst>
          </p:cNvPr>
          <p:cNvSpPr txBox="1"/>
          <p:nvPr/>
        </p:nvSpPr>
        <p:spPr>
          <a:xfrm>
            <a:off x="2436395" y="255670"/>
            <a:ext cx="51510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2"/>
                </a:solidFill>
                <a:latin typeface="Georgia"/>
              </a:rPr>
              <a:t>Challenges Faced</a:t>
            </a:r>
          </a:p>
        </p:txBody>
      </p:sp>
      <p:sp>
        <p:nvSpPr>
          <p:cNvPr id="4" name="TextBox 3">
            <a:extLst>
              <a:ext uri="{FF2B5EF4-FFF2-40B4-BE49-F238E27FC236}">
                <a16:creationId xmlns:a16="http://schemas.microsoft.com/office/drawing/2014/main" id="{515B6F5F-E1A6-DC89-53A8-F275DD2FFE09}"/>
              </a:ext>
            </a:extLst>
          </p:cNvPr>
          <p:cNvSpPr txBox="1"/>
          <p:nvPr/>
        </p:nvSpPr>
        <p:spPr>
          <a:xfrm>
            <a:off x="430618" y="1234686"/>
            <a:ext cx="807619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Lexend"/>
              </a:rPr>
              <a:t>1.Improper Waste management.</a:t>
            </a:r>
          </a:p>
          <a:p>
            <a:endParaRPr lang="en-US" sz="1800" dirty="0">
              <a:latin typeface="Lexend"/>
            </a:endParaRPr>
          </a:p>
          <a:p>
            <a:pPr marL="342900" indent="-342900">
              <a:buAutoNum type="arabicPeriod"/>
            </a:pPr>
            <a:endParaRPr lang="en-US" sz="1800" dirty="0">
              <a:latin typeface="Lexend"/>
            </a:endParaRPr>
          </a:p>
          <a:p>
            <a:r>
              <a:rPr lang="en-US" sz="1800" dirty="0">
                <a:latin typeface="Lexend"/>
              </a:rPr>
              <a:t>2.Unorganized  Market</a:t>
            </a:r>
          </a:p>
          <a:p>
            <a:endParaRPr lang="en-US" sz="1800" dirty="0">
              <a:latin typeface="Lexend"/>
            </a:endParaRPr>
          </a:p>
          <a:p>
            <a:endParaRPr lang="en-US" sz="1800" dirty="0">
              <a:latin typeface="Lexend"/>
            </a:endParaRPr>
          </a:p>
          <a:p>
            <a:r>
              <a:rPr lang="en-US" sz="1800" dirty="0">
                <a:latin typeface="Lexend"/>
              </a:rPr>
              <a:t>3.Disrespectful Market </a:t>
            </a:r>
          </a:p>
          <a:p>
            <a:endParaRPr lang="en-US" sz="1800" dirty="0">
              <a:latin typeface="Lexend"/>
            </a:endParaRPr>
          </a:p>
          <a:p>
            <a:endParaRPr lang="en-US" sz="1800" dirty="0">
              <a:latin typeface="Lexend"/>
            </a:endParaRPr>
          </a:p>
          <a:p>
            <a:r>
              <a:rPr lang="en-US" sz="1800" dirty="0">
                <a:latin typeface="Lexend"/>
              </a:rPr>
              <a:t>4.Low life standard</a:t>
            </a:r>
          </a:p>
        </p:txBody>
      </p:sp>
      <p:pic>
        <p:nvPicPr>
          <p:cNvPr id="6" name="Picture 5" descr="A logo of a company&#10;&#10;Description automatically generated">
            <a:extLst>
              <a:ext uri="{FF2B5EF4-FFF2-40B4-BE49-F238E27FC236}">
                <a16:creationId xmlns:a16="http://schemas.microsoft.com/office/drawing/2014/main" id="{C9770022-4FF3-5045-0743-D3FDB137C01F}"/>
              </a:ext>
            </a:extLst>
          </p:cNvPr>
          <p:cNvPicPr>
            <a:picLocks noChangeAspect="1"/>
          </p:cNvPicPr>
          <p:nvPr/>
        </p:nvPicPr>
        <p:blipFill>
          <a:blip r:embed="rId2"/>
          <a:stretch>
            <a:fillRect/>
          </a:stretch>
        </p:blipFill>
        <p:spPr>
          <a:xfrm>
            <a:off x="6845489" y="194993"/>
            <a:ext cx="2017120" cy="547172"/>
          </a:xfrm>
          <a:prstGeom prst="rect">
            <a:avLst/>
          </a:prstGeom>
        </p:spPr>
      </p:pic>
      <p:pic>
        <p:nvPicPr>
          <p:cNvPr id="8" name="Google Shape;114;p16" descr="A screenshot of a website&#10;&#10;Description automatically generated">
            <a:extLst>
              <a:ext uri="{FF2B5EF4-FFF2-40B4-BE49-F238E27FC236}">
                <a16:creationId xmlns:a16="http://schemas.microsoft.com/office/drawing/2014/main" id="{8A24C47B-E8B5-FE8F-1DCC-B83A348BD44F}"/>
              </a:ext>
            </a:extLst>
          </p:cNvPr>
          <p:cNvPicPr preferRelativeResize="0"/>
          <p:nvPr/>
        </p:nvPicPr>
        <p:blipFill>
          <a:blip r:embed="rId3">
            <a:alphaModFix amt="13000"/>
          </a:blip>
          <a:stretch>
            <a:fillRect/>
          </a:stretch>
        </p:blipFill>
        <p:spPr>
          <a:xfrm>
            <a:off x="-1185" y="2356"/>
            <a:ext cx="9144000" cy="5143499"/>
          </a:xfrm>
          <a:prstGeom prst="rect">
            <a:avLst/>
          </a:prstGeom>
          <a:noFill/>
          <a:ln>
            <a:noFill/>
          </a:ln>
        </p:spPr>
      </p:pic>
      <p:pic>
        <p:nvPicPr>
          <p:cNvPr id="9" name="Picture 8" descr="A large pile of garbage&#10;&#10;Description automatically generated">
            <a:extLst>
              <a:ext uri="{FF2B5EF4-FFF2-40B4-BE49-F238E27FC236}">
                <a16:creationId xmlns:a16="http://schemas.microsoft.com/office/drawing/2014/main" id="{9B35F7C2-F136-AFB3-A3B9-BF3937B39014}"/>
              </a:ext>
            </a:extLst>
          </p:cNvPr>
          <p:cNvPicPr>
            <a:picLocks noChangeAspect="1"/>
          </p:cNvPicPr>
          <p:nvPr/>
        </p:nvPicPr>
        <p:blipFill>
          <a:blip r:embed="rId4"/>
          <a:stretch>
            <a:fillRect/>
          </a:stretch>
        </p:blipFill>
        <p:spPr>
          <a:xfrm>
            <a:off x="4699835" y="1476375"/>
            <a:ext cx="3556836" cy="2378744"/>
          </a:xfrm>
          <a:prstGeom prst="rect">
            <a:avLst/>
          </a:prstGeom>
        </p:spPr>
      </p:pic>
    </p:spTree>
    <p:extLst>
      <p:ext uri="{BB962C8B-B14F-4D97-AF65-F5344CB8AC3E}">
        <p14:creationId xmlns:p14="http://schemas.microsoft.com/office/powerpoint/2010/main" val="351623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542826" y="97767"/>
            <a:ext cx="6170893" cy="746022"/>
          </a:xfrm>
          <a:prstGeom prst="rect">
            <a:avLst/>
          </a:prstGeom>
        </p:spPr>
        <p:txBody>
          <a:bodyPr spcFirstLastPara="1" wrap="square" lIns="91425" tIns="91425" rIns="91425" bIns="91425" anchor="ctr" anchorCtr="0">
            <a:noAutofit/>
          </a:bodyPr>
          <a:lstStyle/>
          <a:p>
            <a:pPr marL="38100" indent="0"/>
            <a:r>
              <a:rPr lang="en-GB" sz="4200" u="sng" dirty="0">
                <a:solidFill>
                  <a:srgbClr val="0D4714"/>
                </a:solidFill>
              </a:rPr>
              <a:t>Solutions and Strategies</a:t>
            </a:r>
            <a:endParaRPr lang="en-US" u="sng"/>
          </a:p>
        </p:txBody>
      </p:sp>
      <p:sp>
        <p:nvSpPr>
          <p:cNvPr id="111" name="Google Shape;111;p16"/>
          <p:cNvSpPr txBox="1"/>
          <p:nvPr/>
        </p:nvSpPr>
        <p:spPr>
          <a:xfrm>
            <a:off x="545985" y="1181792"/>
            <a:ext cx="3861771" cy="1785074"/>
          </a:xfrm>
          <a:prstGeom prst="rect">
            <a:avLst/>
          </a:prstGeom>
          <a:noFill/>
          <a:ln>
            <a:noFill/>
          </a:ln>
        </p:spPr>
        <p:txBody>
          <a:bodyPr spcFirstLastPara="1" wrap="square" lIns="91425" tIns="91425" rIns="91425" bIns="91425" anchor="t" anchorCtr="0">
            <a:spAutoFit/>
          </a:bodyPr>
          <a:lstStyle/>
          <a:p>
            <a:pPr marL="457200" indent="-342900">
              <a:buSzPts val="1800"/>
              <a:buFont typeface="Wingdings"/>
              <a:buChar char="Ø"/>
            </a:pPr>
            <a:r>
              <a:rPr lang="en-GB" sz="1800" dirty="0"/>
              <a:t>Cooperation with scrap dealers.</a:t>
            </a:r>
            <a:endParaRPr lang="en-US" sz="1800" dirty="0"/>
          </a:p>
          <a:p>
            <a:pPr marL="457200" indent="-342900">
              <a:buSzPts val="1800"/>
              <a:buFont typeface="Wingdings"/>
              <a:buChar char="Ø"/>
            </a:pPr>
            <a:endParaRPr lang="en-GB" sz="1800" dirty="0"/>
          </a:p>
          <a:p>
            <a:pPr marL="457200" indent="-342900">
              <a:buSzPts val="1800"/>
              <a:buFont typeface="Wingdings"/>
              <a:buChar char="Ø"/>
            </a:pPr>
            <a:r>
              <a:rPr lang="en-GB" sz="1800" dirty="0"/>
              <a:t>Benefit for us with scrap dealers.</a:t>
            </a:r>
          </a:p>
          <a:p>
            <a:pPr marL="457200" indent="-342900">
              <a:buSzPts val="1800"/>
              <a:buFont typeface="Wingdings"/>
              <a:buChar char="Ø"/>
            </a:pPr>
            <a:endParaRPr lang="en-GB" sz="1800" dirty="0"/>
          </a:p>
          <a:p>
            <a:pPr marL="457200" indent="-342900">
              <a:buSzPts val="1800"/>
              <a:buFont typeface="Wingdings"/>
              <a:buChar char="Ø"/>
            </a:pPr>
            <a:endParaRPr lang="en-GB" i="1" dirty="0"/>
          </a:p>
        </p:txBody>
      </p:sp>
      <p:sp>
        <p:nvSpPr>
          <p:cNvPr id="113" name="Google Shape;113;p16"/>
          <p:cNvSpPr txBox="1"/>
          <p:nvPr/>
        </p:nvSpPr>
        <p:spPr>
          <a:xfrm>
            <a:off x="407607" y="2969491"/>
            <a:ext cx="8300317" cy="1292631"/>
          </a:xfrm>
          <a:prstGeom prst="rect">
            <a:avLst/>
          </a:prstGeom>
          <a:noFill/>
          <a:ln>
            <a:noFill/>
          </a:ln>
        </p:spPr>
        <p:txBody>
          <a:bodyPr spcFirstLastPara="1" wrap="square" lIns="91425" tIns="91425" rIns="91425" bIns="91425" anchor="t" anchorCtr="0">
            <a:spAutoFit/>
          </a:bodyPr>
          <a:lstStyle/>
          <a:p>
            <a:pPr marL="457200" indent="-342900">
              <a:buSzPts val="1800"/>
              <a:buFont typeface="Wingdings"/>
              <a:buChar char="Ø"/>
            </a:pPr>
            <a:r>
              <a:rPr lang="en-GB" sz="1800" dirty="0"/>
              <a:t>We have to make an app in which our all scrap dealers are there they have to choose prices according to their suitability if a normal person want to sell his or her waste he can contact our scrap dealer from that app so that he choose the right price for his waste this create transparency.</a:t>
            </a:r>
          </a:p>
        </p:txBody>
      </p:sp>
      <p:pic>
        <p:nvPicPr>
          <p:cNvPr id="114" name="Google Shape;114;p16"/>
          <p:cNvPicPr preferRelativeResize="0"/>
          <p:nvPr/>
        </p:nvPicPr>
        <p:blipFill>
          <a:blip r:embed="rId3">
            <a:alphaModFix amt="13000"/>
          </a:blip>
          <a:stretch>
            <a:fillRect/>
          </a:stretch>
        </p:blipFill>
        <p:spPr>
          <a:xfrm>
            <a:off x="-1186" y="2354"/>
            <a:ext cx="9144000" cy="5143499"/>
          </a:xfrm>
          <a:prstGeom prst="rect">
            <a:avLst/>
          </a:prstGeom>
          <a:noFill/>
          <a:ln>
            <a:noFill/>
          </a:ln>
        </p:spPr>
      </p:pic>
      <p:pic>
        <p:nvPicPr>
          <p:cNvPr id="3" name="Picture 2" descr="A logo of a company&#10;&#10;Description automatically generated">
            <a:extLst>
              <a:ext uri="{FF2B5EF4-FFF2-40B4-BE49-F238E27FC236}">
                <a16:creationId xmlns:a16="http://schemas.microsoft.com/office/drawing/2014/main" id="{0C7D3BC0-DB8E-55EA-F548-F7B785437E98}"/>
              </a:ext>
            </a:extLst>
          </p:cNvPr>
          <p:cNvPicPr>
            <a:picLocks noChangeAspect="1"/>
          </p:cNvPicPr>
          <p:nvPr/>
        </p:nvPicPr>
        <p:blipFill>
          <a:blip r:embed="rId4"/>
          <a:stretch>
            <a:fillRect/>
          </a:stretch>
        </p:blipFill>
        <p:spPr>
          <a:xfrm>
            <a:off x="6845489" y="194993"/>
            <a:ext cx="2017120" cy="547172"/>
          </a:xfrm>
          <a:prstGeom prst="rect">
            <a:avLst/>
          </a:prstGeom>
        </p:spPr>
      </p:pic>
      <p:sp>
        <p:nvSpPr>
          <p:cNvPr id="5" name="TextBox 4">
            <a:extLst>
              <a:ext uri="{FF2B5EF4-FFF2-40B4-BE49-F238E27FC236}">
                <a16:creationId xmlns:a16="http://schemas.microsoft.com/office/drawing/2014/main" id="{4F768297-BC02-E56E-8EBA-677C4F33C1D0}"/>
              </a:ext>
            </a:extLst>
          </p:cNvPr>
          <p:cNvSpPr txBox="1"/>
          <p:nvPr/>
        </p:nvSpPr>
        <p:spPr>
          <a:xfrm>
            <a:off x="4718770" y="1178967"/>
            <a:ext cx="39930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sz="1800" dirty="0"/>
              <a:t>Scrap dealers benefit by our app.</a:t>
            </a:r>
            <a:endParaRPr lang="en-US"/>
          </a:p>
          <a:p>
            <a:pPr marL="285750" indent="-285750">
              <a:buFont typeface="Wingdings"/>
              <a:buChar char="Ø"/>
            </a:pPr>
            <a:endParaRPr lang="en-GB" sz="1800" dirty="0"/>
          </a:p>
          <a:p>
            <a:pPr marL="285750" indent="-285750">
              <a:buFont typeface="Wingdings"/>
              <a:buChar char="Ø"/>
            </a:pPr>
            <a:r>
              <a:rPr lang="en-GB" sz="1800" dirty="0">
                <a:solidFill>
                  <a:srgbClr val="031B06"/>
                </a:solidFill>
              </a:rPr>
              <a:t>Partner with Reliable Recycling Facilities.</a:t>
            </a:r>
            <a:endParaRPr lang="en-GB" sz="1800">
              <a:solidFill>
                <a:srgbClr val="1A9988"/>
              </a:solidFill>
            </a:endParaRPr>
          </a:p>
          <a:p>
            <a:pPr marL="285750" indent="-285750">
              <a:buFont typeface="Wingdings"/>
              <a:buChar char="Ø"/>
            </a:pPr>
            <a:endParaRPr lang="en-GB"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4ABBED-BBE7-441F-CFD6-E661B2CF1DB7}"/>
              </a:ext>
            </a:extLst>
          </p:cNvPr>
          <p:cNvSpPr txBox="1"/>
          <p:nvPr/>
        </p:nvSpPr>
        <p:spPr>
          <a:xfrm>
            <a:off x="651208" y="117308"/>
            <a:ext cx="78491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latin typeface="Georgia"/>
              </a:rPr>
              <a:t>Business Model and Customer Benefits</a:t>
            </a:r>
          </a:p>
        </p:txBody>
      </p:sp>
      <p:sp>
        <p:nvSpPr>
          <p:cNvPr id="4" name="TextBox 3">
            <a:extLst>
              <a:ext uri="{FF2B5EF4-FFF2-40B4-BE49-F238E27FC236}">
                <a16:creationId xmlns:a16="http://schemas.microsoft.com/office/drawing/2014/main" id="{7202CC81-DBAA-0A7A-40A1-C4CF7894B376}"/>
              </a:ext>
            </a:extLst>
          </p:cNvPr>
          <p:cNvSpPr txBox="1"/>
          <p:nvPr/>
        </p:nvSpPr>
        <p:spPr>
          <a:xfrm>
            <a:off x="260184" y="3177841"/>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a:t>Target Audience</a:t>
            </a:r>
          </a:p>
          <a:p>
            <a:pPr marL="285750" indent="-285750">
              <a:buFont typeface="Wingdings"/>
              <a:buChar char="q"/>
            </a:pPr>
            <a:endParaRPr lang="en-US"/>
          </a:p>
          <a:p>
            <a:r>
              <a:rPr lang="en-US"/>
              <a:t>Our primary customers are individuals seeking an easy way to dispose of unwanted waste materials from their homes</a:t>
            </a:r>
            <a:r>
              <a:rPr lang="en-US" sz="1200"/>
              <a:t>.</a:t>
            </a:r>
          </a:p>
        </p:txBody>
      </p:sp>
      <p:sp>
        <p:nvSpPr>
          <p:cNvPr id="5" name="TextBox 4">
            <a:extLst>
              <a:ext uri="{FF2B5EF4-FFF2-40B4-BE49-F238E27FC236}">
                <a16:creationId xmlns:a16="http://schemas.microsoft.com/office/drawing/2014/main" id="{E0728C2B-E86E-93D4-F9EE-3A25163AB1A5}"/>
              </a:ext>
            </a:extLst>
          </p:cNvPr>
          <p:cNvSpPr txBox="1"/>
          <p:nvPr/>
        </p:nvSpPr>
        <p:spPr>
          <a:xfrm>
            <a:off x="3072564" y="3283118"/>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a:t>Online Platform</a:t>
            </a:r>
          </a:p>
          <a:p>
            <a:pPr marL="285750" indent="-285750">
              <a:buFont typeface="Wingdings"/>
              <a:buChar char="q"/>
            </a:pPr>
            <a:endParaRPr lang="en-US"/>
          </a:p>
          <a:p>
            <a:r>
              <a:rPr lang="en-US"/>
              <a:t>We offer a user-friendly website where customers can list and sell their waste products at competitive prices.</a:t>
            </a:r>
          </a:p>
        </p:txBody>
      </p:sp>
      <p:sp>
        <p:nvSpPr>
          <p:cNvPr id="7" name="TextBox 6">
            <a:extLst>
              <a:ext uri="{FF2B5EF4-FFF2-40B4-BE49-F238E27FC236}">
                <a16:creationId xmlns:a16="http://schemas.microsoft.com/office/drawing/2014/main" id="{ED03E368-179F-941A-05E1-3A8122F5BEBF}"/>
              </a:ext>
            </a:extLst>
          </p:cNvPr>
          <p:cNvSpPr txBox="1"/>
          <p:nvPr/>
        </p:nvSpPr>
        <p:spPr>
          <a:xfrm>
            <a:off x="6193256" y="3177841"/>
            <a:ext cx="275071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a:t>Earning Potential</a:t>
            </a:r>
          </a:p>
          <a:p>
            <a:pPr marL="285750" indent="-285750">
              <a:buFont typeface="Wingdings"/>
              <a:buChar char="q"/>
            </a:pPr>
            <a:endParaRPr lang="en-US" b="1" i="1"/>
          </a:p>
          <a:p>
            <a:r>
              <a:rPr lang="en-US"/>
              <a:t>Customers have the                     opportunity to turn their      unwanted  items  into </a:t>
            </a:r>
          </a:p>
          <a:p>
            <a:r>
              <a:rPr lang="en-US"/>
              <a:t>cash, making it a financially beneficial service.</a:t>
            </a:r>
          </a:p>
        </p:txBody>
      </p:sp>
      <p:pic>
        <p:nvPicPr>
          <p:cNvPr id="8" name="Picture 7" descr="A pile of dirty dishes in a sink&#10;&#10;Description automatically generated">
            <a:extLst>
              <a:ext uri="{FF2B5EF4-FFF2-40B4-BE49-F238E27FC236}">
                <a16:creationId xmlns:a16="http://schemas.microsoft.com/office/drawing/2014/main" id="{129BAA6D-A27C-D929-BFF3-E521C89BBF45}"/>
              </a:ext>
            </a:extLst>
          </p:cNvPr>
          <p:cNvPicPr>
            <a:picLocks noChangeAspect="1"/>
          </p:cNvPicPr>
          <p:nvPr/>
        </p:nvPicPr>
        <p:blipFill>
          <a:blip r:embed="rId2"/>
          <a:stretch>
            <a:fillRect/>
          </a:stretch>
        </p:blipFill>
        <p:spPr>
          <a:xfrm>
            <a:off x="450934" y="788570"/>
            <a:ext cx="2090988" cy="2190249"/>
          </a:xfrm>
          <a:prstGeom prst="rect">
            <a:avLst/>
          </a:prstGeom>
        </p:spPr>
      </p:pic>
      <p:pic>
        <p:nvPicPr>
          <p:cNvPr id="11" name="Picture 10" descr="A pile of glass bottles&#10;&#10;Description automatically generated">
            <a:extLst>
              <a:ext uri="{FF2B5EF4-FFF2-40B4-BE49-F238E27FC236}">
                <a16:creationId xmlns:a16="http://schemas.microsoft.com/office/drawing/2014/main" id="{16309DF6-2640-5389-1468-B7A0A1C8A3DA}"/>
              </a:ext>
            </a:extLst>
          </p:cNvPr>
          <p:cNvPicPr>
            <a:picLocks noChangeAspect="1"/>
          </p:cNvPicPr>
          <p:nvPr/>
        </p:nvPicPr>
        <p:blipFill>
          <a:blip r:embed="rId3"/>
          <a:stretch>
            <a:fillRect/>
          </a:stretch>
        </p:blipFill>
        <p:spPr>
          <a:xfrm>
            <a:off x="3230102" y="855746"/>
            <a:ext cx="2691314" cy="2123573"/>
          </a:xfrm>
          <a:prstGeom prst="rect">
            <a:avLst/>
          </a:prstGeom>
        </p:spPr>
      </p:pic>
      <p:pic>
        <p:nvPicPr>
          <p:cNvPr id="13" name="Google Shape;103;p15" descr="A recycle symbol and other objects&#10;&#10;Description automatically generated">
            <a:extLst>
              <a:ext uri="{FF2B5EF4-FFF2-40B4-BE49-F238E27FC236}">
                <a16:creationId xmlns:a16="http://schemas.microsoft.com/office/drawing/2014/main" id="{E52C6D14-0242-C8B0-7C94-DF730A347360}"/>
              </a:ext>
            </a:extLst>
          </p:cNvPr>
          <p:cNvPicPr preferRelativeResize="0"/>
          <p:nvPr/>
        </p:nvPicPr>
        <p:blipFill>
          <a:blip r:embed="rId4">
            <a:alphaModFix amt="13000"/>
          </a:blip>
          <a:stretch>
            <a:fillRect/>
          </a:stretch>
        </p:blipFill>
        <p:spPr>
          <a:xfrm>
            <a:off x="0" y="0"/>
            <a:ext cx="9144000" cy="5143500"/>
          </a:xfrm>
          <a:prstGeom prst="rect">
            <a:avLst/>
          </a:prstGeom>
          <a:noFill/>
          <a:ln>
            <a:noFill/>
          </a:ln>
        </p:spPr>
      </p:pic>
      <p:pic>
        <p:nvPicPr>
          <p:cNvPr id="6" name="Picture 5" descr="A logo of a company&#10;&#10;Description automatically generated">
            <a:extLst>
              <a:ext uri="{FF2B5EF4-FFF2-40B4-BE49-F238E27FC236}">
                <a16:creationId xmlns:a16="http://schemas.microsoft.com/office/drawing/2014/main" id="{E529D141-85AA-6877-967B-F69B546A629A}"/>
              </a:ext>
            </a:extLst>
          </p:cNvPr>
          <p:cNvPicPr>
            <a:picLocks noChangeAspect="1"/>
          </p:cNvPicPr>
          <p:nvPr/>
        </p:nvPicPr>
        <p:blipFill>
          <a:blip r:embed="rId5"/>
          <a:stretch>
            <a:fillRect/>
          </a:stretch>
        </p:blipFill>
        <p:spPr>
          <a:xfrm>
            <a:off x="257113" y="4561786"/>
            <a:ext cx="1753929" cy="471975"/>
          </a:xfrm>
          <a:prstGeom prst="rect">
            <a:avLst/>
          </a:prstGeom>
        </p:spPr>
      </p:pic>
      <p:pic>
        <p:nvPicPr>
          <p:cNvPr id="9" name="Picture 8" descr="A bag full of money&#10;&#10;Description automatically generated">
            <a:extLst>
              <a:ext uri="{FF2B5EF4-FFF2-40B4-BE49-F238E27FC236}">
                <a16:creationId xmlns:a16="http://schemas.microsoft.com/office/drawing/2014/main" id="{8F019C14-2CF3-34CC-59B6-CA665265D065}"/>
              </a:ext>
            </a:extLst>
          </p:cNvPr>
          <p:cNvPicPr>
            <a:picLocks noChangeAspect="1"/>
          </p:cNvPicPr>
          <p:nvPr/>
        </p:nvPicPr>
        <p:blipFill>
          <a:blip r:embed="rId6"/>
          <a:stretch>
            <a:fillRect/>
          </a:stretch>
        </p:blipFill>
        <p:spPr>
          <a:xfrm>
            <a:off x="6513596" y="923424"/>
            <a:ext cx="1816769" cy="2055896"/>
          </a:xfrm>
          <a:prstGeom prst="rect">
            <a:avLst/>
          </a:prstGeom>
        </p:spPr>
      </p:pic>
    </p:spTree>
    <p:extLst>
      <p:ext uri="{BB962C8B-B14F-4D97-AF65-F5344CB8AC3E}">
        <p14:creationId xmlns:p14="http://schemas.microsoft.com/office/powerpoint/2010/main" val="369981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body" idx="1"/>
          </p:nvPr>
        </p:nvSpPr>
        <p:spPr>
          <a:xfrm>
            <a:off x="715790" y="224730"/>
            <a:ext cx="7697400" cy="460500"/>
          </a:xfrm>
          <a:prstGeom prst="rect">
            <a:avLst/>
          </a:prstGeom>
        </p:spPr>
        <p:txBody>
          <a:bodyPr spcFirstLastPara="1" wrap="square" lIns="91425" tIns="91425" rIns="91425" bIns="91425" anchor="ctr" anchorCtr="0">
            <a:noAutofit/>
          </a:bodyPr>
          <a:lstStyle/>
          <a:p>
            <a:pPr marL="38100" lvl="0" indent="0" algn="l" rtl="0">
              <a:spcBef>
                <a:spcPts val="0"/>
              </a:spcBef>
              <a:spcAft>
                <a:spcPts val="0"/>
              </a:spcAft>
              <a:buClr>
                <a:schemeClr val="dk2"/>
              </a:buClr>
              <a:buSzPts val="3000"/>
            </a:pPr>
            <a:r>
              <a:rPr lang="en-GB" sz="3000" b="1" u="sng">
                <a:solidFill>
                  <a:schemeClr val="dk2"/>
                </a:solidFill>
                <a:latin typeface="Lexend"/>
                <a:ea typeface="Lexend"/>
                <a:cs typeface="Lexend"/>
                <a:sym typeface="Lexend"/>
              </a:rPr>
              <a:t>Effect of implementation of this idea</a:t>
            </a:r>
            <a:endParaRPr lang="en-US" sz="3000" b="1" u="sng">
              <a:solidFill>
                <a:schemeClr val="dk2"/>
              </a:solidFill>
              <a:latin typeface="Lexend"/>
              <a:ea typeface="Lexend"/>
              <a:cs typeface="Lexend"/>
            </a:endParaRPr>
          </a:p>
        </p:txBody>
      </p:sp>
      <p:sp>
        <p:nvSpPr>
          <p:cNvPr id="120" name="Google Shape;120;p17"/>
          <p:cNvSpPr txBox="1"/>
          <p:nvPr/>
        </p:nvSpPr>
        <p:spPr>
          <a:xfrm>
            <a:off x="714955" y="656329"/>
            <a:ext cx="4977690" cy="1477297"/>
          </a:xfrm>
          <a:prstGeom prst="rect">
            <a:avLst/>
          </a:prstGeom>
          <a:noFill/>
          <a:ln>
            <a:noFill/>
          </a:ln>
        </p:spPr>
        <p:txBody>
          <a:bodyPr spcFirstLastPara="1" wrap="square" lIns="91425" tIns="91425" rIns="91425" bIns="91425" anchor="t" anchorCtr="0">
            <a:spAutoFit/>
          </a:bodyPr>
          <a:lstStyle/>
          <a:p>
            <a:pPr marL="114300">
              <a:buSzPts val="1800"/>
            </a:pPr>
            <a:endParaRPr lang="en-GB" dirty="0"/>
          </a:p>
          <a:p>
            <a:pPr marL="400050" indent="-285750">
              <a:buSzPts val="1800"/>
              <a:buFont typeface="Wingdings"/>
              <a:buChar char="Ø"/>
            </a:pPr>
            <a:r>
              <a:rPr lang="en-GB" dirty="0"/>
              <a:t>Social Equality.</a:t>
            </a:r>
          </a:p>
          <a:p>
            <a:pPr marL="400050" indent="-285750">
              <a:buSzPts val="1800"/>
              <a:buFont typeface="Wingdings"/>
              <a:buChar char="Ø"/>
            </a:pPr>
            <a:endParaRPr lang="en-GB" dirty="0"/>
          </a:p>
          <a:p>
            <a:pPr marL="457200" indent="-342900">
              <a:buSzPts val="1800"/>
              <a:buFont typeface="Wingdings"/>
              <a:buChar char="Ø"/>
            </a:pPr>
            <a:r>
              <a:rPr lang="en-GB" dirty="0"/>
              <a:t>Increment in  standard of living . </a:t>
            </a:r>
            <a:endParaRPr dirty="0"/>
          </a:p>
          <a:p>
            <a:pPr marL="285750" lvl="0" indent="-285750" algn="l" rtl="0">
              <a:spcBef>
                <a:spcPts val="0"/>
              </a:spcBef>
              <a:spcAft>
                <a:spcPts val="0"/>
              </a:spcAft>
              <a:buFont typeface="Wingdings"/>
              <a:buChar char="Ø"/>
            </a:pPr>
            <a:endParaRPr dirty="0"/>
          </a:p>
          <a:p>
            <a:pPr marL="457200" lvl="0" indent="-342900" algn="l" rtl="0">
              <a:spcBef>
                <a:spcPts val="0"/>
              </a:spcBef>
              <a:spcAft>
                <a:spcPts val="0"/>
              </a:spcAft>
              <a:buSzPts val="1800"/>
              <a:buFont typeface="Wingdings"/>
              <a:buChar char="Ø"/>
            </a:pPr>
            <a:r>
              <a:rPr lang="en-GB" dirty="0"/>
              <a:t>Waste will also </a:t>
            </a:r>
            <a:r>
              <a:rPr lang="en-GB" err="1"/>
              <a:t>managed</a:t>
            </a:r>
            <a:r>
              <a:rPr lang="en-GB" dirty="0"/>
              <a:t> properly.</a:t>
            </a:r>
            <a:endParaRPr b="1" i="1" dirty="0"/>
          </a:p>
        </p:txBody>
      </p:sp>
      <p:sp>
        <p:nvSpPr>
          <p:cNvPr id="121" name="Google Shape;121;p17"/>
          <p:cNvSpPr txBox="1"/>
          <p:nvPr/>
        </p:nvSpPr>
        <p:spPr>
          <a:xfrm>
            <a:off x="718322" y="1968471"/>
            <a:ext cx="3947486" cy="1477297"/>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endParaRPr lang="en-GB" dirty="0"/>
          </a:p>
          <a:p>
            <a:pPr marL="457200" lvl="0" indent="-317500" algn="l" rtl="0">
              <a:spcBef>
                <a:spcPts val="0"/>
              </a:spcBef>
              <a:spcAft>
                <a:spcPts val="0"/>
              </a:spcAft>
              <a:buSzPts val="1400"/>
              <a:buFont typeface="Wingdings"/>
              <a:buChar char="Ø"/>
            </a:pPr>
            <a:r>
              <a:rPr lang="en-GB" dirty="0"/>
              <a:t>per capita income also increases.</a:t>
            </a:r>
            <a:endParaRPr dirty="0"/>
          </a:p>
          <a:p>
            <a:pPr marL="742950" lvl="0" indent="-285750" algn="l" rtl="0">
              <a:spcBef>
                <a:spcPts val="0"/>
              </a:spcBef>
              <a:spcAft>
                <a:spcPts val="0"/>
              </a:spcAft>
              <a:buFont typeface="Wingdings"/>
              <a:buChar char="Ø"/>
            </a:pPr>
            <a:endParaRPr dirty="0"/>
          </a:p>
          <a:p>
            <a:pPr marL="457200" lvl="0" indent="-317500" algn="l" rtl="0">
              <a:spcBef>
                <a:spcPts val="0"/>
              </a:spcBef>
              <a:spcAft>
                <a:spcPts val="0"/>
              </a:spcAft>
              <a:buSzPts val="1400"/>
              <a:buFont typeface="Wingdings"/>
              <a:buChar char="Ø"/>
            </a:pPr>
            <a:r>
              <a:rPr lang="en-GB" dirty="0"/>
              <a:t>role of middle class will increase .</a:t>
            </a:r>
            <a:endParaRPr dirty="0"/>
          </a:p>
          <a:p>
            <a:pPr marL="285750" lvl="0" indent="-285750" algn="l" rtl="0">
              <a:spcBef>
                <a:spcPts val="0"/>
              </a:spcBef>
              <a:spcAft>
                <a:spcPts val="0"/>
              </a:spcAft>
              <a:buFont typeface="Wingdings"/>
              <a:buChar char="Ø"/>
            </a:pPr>
            <a:endParaRPr dirty="0"/>
          </a:p>
          <a:p>
            <a:pPr marL="457200" lvl="0" indent="-317500" algn="l" rtl="0">
              <a:spcBef>
                <a:spcPts val="0"/>
              </a:spcBef>
              <a:spcAft>
                <a:spcPts val="0"/>
              </a:spcAft>
              <a:buSzPts val="1400"/>
              <a:buFont typeface="Wingdings"/>
              <a:buChar char="Ø"/>
            </a:pPr>
            <a:r>
              <a:rPr lang="en-GB" dirty="0"/>
              <a:t>lower class will transfer to middle class.</a:t>
            </a:r>
            <a:endParaRPr dirty="0"/>
          </a:p>
        </p:txBody>
      </p:sp>
      <p:pic>
        <p:nvPicPr>
          <p:cNvPr id="123" name="Google Shape;123;p17"/>
          <p:cNvPicPr preferRelativeResize="0"/>
          <p:nvPr/>
        </p:nvPicPr>
        <p:blipFill>
          <a:blip r:embed="rId3">
            <a:alphaModFix amt="12000"/>
          </a:blip>
          <a:stretch>
            <a:fillRect/>
          </a:stretch>
        </p:blipFill>
        <p:spPr>
          <a:xfrm>
            <a:off x="3" y="9"/>
            <a:ext cx="9144000" cy="5143500"/>
          </a:xfrm>
          <a:prstGeom prst="rect">
            <a:avLst/>
          </a:prstGeom>
          <a:noFill/>
          <a:ln>
            <a:noFill/>
          </a:ln>
        </p:spPr>
      </p:pic>
      <p:pic>
        <p:nvPicPr>
          <p:cNvPr id="3" name="Picture 2" descr="A logo of a company&#10;&#10;Description automatically generated">
            <a:extLst>
              <a:ext uri="{FF2B5EF4-FFF2-40B4-BE49-F238E27FC236}">
                <a16:creationId xmlns:a16="http://schemas.microsoft.com/office/drawing/2014/main" id="{7535151F-E149-3551-F80E-6732BA9CAF80}"/>
              </a:ext>
            </a:extLst>
          </p:cNvPr>
          <p:cNvPicPr>
            <a:picLocks noChangeAspect="1"/>
          </p:cNvPicPr>
          <p:nvPr/>
        </p:nvPicPr>
        <p:blipFill>
          <a:blip r:embed="rId4"/>
          <a:stretch>
            <a:fillRect/>
          </a:stretch>
        </p:blipFill>
        <p:spPr>
          <a:xfrm>
            <a:off x="535343" y="4110602"/>
            <a:ext cx="2017120" cy="547172"/>
          </a:xfrm>
          <a:prstGeom prst="rect">
            <a:avLst/>
          </a:prstGeom>
        </p:spPr>
      </p:pic>
      <p:pic>
        <p:nvPicPr>
          <p:cNvPr id="5" name="Picture 4" descr="A group of people sitting on a pile of books&#10;&#10;Description automatically generated">
            <a:extLst>
              <a:ext uri="{FF2B5EF4-FFF2-40B4-BE49-F238E27FC236}">
                <a16:creationId xmlns:a16="http://schemas.microsoft.com/office/drawing/2014/main" id="{C079C5F4-7CB3-E53D-B5D8-4084E71BE935}"/>
              </a:ext>
            </a:extLst>
          </p:cNvPr>
          <p:cNvPicPr>
            <a:picLocks noChangeAspect="1"/>
          </p:cNvPicPr>
          <p:nvPr/>
        </p:nvPicPr>
        <p:blipFill>
          <a:blip r:embed="rId5"/>
          <a:stretch>
            <a:fillRect/>
          </a:stretch>
        </p:blipFill>
        <p:spPr>
          <a:xfrm>
            <a:off x="5576888" y="1461336"/>
            <a:ext cx="2847975" cy="2476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314900" y="406570"/>
            <a:ext cx="5140200" cy="3508623"/>
          </a:xfrm>
          <a:prstGeom prst="rect">
            <a:avLst/>
          </a:prstGeom>
          <a:noFill/>
          <a:ln>
            <a:noFill/>
          </a:ln>
        </p:spPr>
        <p:txBody>
          <a:bodyPr spcFirstLastPara="1" wrap="square" lIns="91425" tIns="91425" rIns="91425" bIns="91425" anchor="t" anchorCtr="0">
            <a:spAutoFit/>
          </a:bodyPr>
          <a:lstStyle/>
          <a:p>
            <a:r>
              <a:rPr lang="en-GB" sz="7200" dirty="0">
                <a:solidFill>
                  <a:schemeClr val="bg2"/>
                </a:solidFill>
              </a:rPr>
              <a:t>Thanks for Being Here with Us</a:t>
            </a:r>
            <a:r>
              <a:rPr lang="en-GB" sz="4800" b="1" i="1" dirty="0">
                <a:solidFill>
                  <a:schemeClr val="bg2"/>
                </a:solidFill>
              </a:rPr>
              <a:t>      </a:t>
            </a:r>
            <a:r>
              <a:rPr lang="en-GB" sz="4800" b="1" i="1" dirty="0"/>
              <a:t>  </a:t>
            </a:r>
            <a:endParaRPr lang="en-US" sz="4800" b="1" i="1" dirty="0"/>
          </a:p>
        </p:txBody>
      </p:sp>
      <p:pic>
        <p:nvPicPr>
          <p:cNvPr id="129" name="Google Shape;129;p18"/>
          <p:cNvPicPr preferRelativeResize="0"/>
          <p:nvPr/>
        </p:nvPicPr>
        <p:blipFill>
          <a:blip r:embed="rId3">
            <a:alphaModFix/>
          </a:blip>
          <a:stretch>
            <a:fillRect/>
          </a:stretch>
        </p:blipFill>
        <p:spPr>
          <a:xfrm>
            <a:off x="7359650" y="3359150"/>
            <a:ext cx="1784350" cy="1784350"/>
          </a:xfrm>
          <a:prstGeom prst="rect">
            <a:avLst/>
          </a:prstGeom>
          <a:noFill/>
          <a:ln>
            <a:noFill/>
          </a:ln>
        </p:spPr>
      </p:pic>
      <p:pic>
        <p:nvPicPr>
          <p:cNvPr id="130" name="Google Shape;130;p18"/>
          <p:cNvPicPr preferRelativeResize="0"/>
          <p:nvPr/>
        </p:nvPicPr>
        <p:blipFill>
          <a:blip r:embed="rId4">
            <a:alphaModFix amt="9000"/>
          </a:blip>
          <a:stretch>
            <a:fillRect/>
          </a:stretch>
        </p:blipFill>
        <p:spPr>
          <a:xfrm>
            <a:off x="0" y="3"/>
            <a:ext cx="9144001" cy="51435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Slides>
  <Notes>5</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Streamline</vt:lpstr>
      <vt:lpstr>PowerPoint Presentation</vt:lpstr>
      <vt:lpstr>Table contents</vt:lpstr>
      <vt:lpstr>What is waste management..??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470</cp:revision>
  <dcterms:modified xsi:type="dcterms:W3CDTF">2024-12-14T09:03:15Z</dcterms:modified>
</cp:coreProperties>
</file>